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changesInfos/changesInfo1.xml" ContentType="application/vnd.ms-powerpoint.changesinfo+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A8422"/>
    <a:srgbClr val="F97407"/>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p:restoredLeft sz="15620"/>
    <p:restoredTop sz="98271" autoAdjust="0"/>
  </p:normalViewPr>
  <p:slideViewPr>
    <p:cSldViewPr showGuides="1">
      <p:cViewPr varScale="1">
        <p:scale>
          <a:sx n="116" d="100"/>
          <a:sy n="116" d="100"/>
        </p:scale>
        <p:origin x="-2088" y="-9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xmlns=""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528751746"/>
              </p:ext>
            </p:extLst>
          </p:nvPr>
        </p:nvGraphicFramePr>
        <p:xfrm>
          <a:off x="307975" y="2565090"/>
          <a:ext cx="4465638" cy="200691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271</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28 </a:t>
                      </a:r>
                      <a:r>
                        <a:rPr lang="kk-KZ" sz="1200" b="1" i="1" dirty="0" smtClean="0">
                          <a:solidFill>
                            <a:schemeClr val="tx2">
                              <a:lumMod val="75000"/>
                            </a:schemeClr>
                          </a:solidFill>
                          <a:latin typeface="Times New Roman" pitchFamily="18" charset="0"/>
                          <a:cs typeface="Times New Roman" pitchFamily="18" charset="0"/>
                        </a:rPr>
                        <a:t>қыркүйек</a:t>
                      </a:r>
                      <a:endPar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5024438" y="142852"/>
            <a:ext cx="4643470" cy="2308324"/>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lvl="0" algn="ctr"/>
            <a:r>
              <a:rPr lang="kk-KZ" altLang="ru-RU" sz="1200" b="1" dirty="0" smtClean="0">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қыркүйекке</a:t>
            </a:r>
            <a:r>
              <a:rPr lang="kk-KZ" altLang="ru-RU" sz="1200" b="1" dirty="0" smtClean="0">
                <a:latin typeface="Times New Roman" pitchFamily="18" charset="0"/>
                <a:cs typeface="Times New Roman" pitchFamily="18" charset="0"/>
              </a:rPr>
              <a:t> арналған </a:t>
            </a:r>
            <a:r>
              <a:rPr lang="kk-KZ" altLang="ru-RU" sz="1200" b="1" dirty="0">
                <a:latin typeface="Times New Roman" pitchFamily="18" charset="0"/>
                <a:cs typeface="Times New Roman" pitchFamily="18" charset="0"/>
              </a:rPr>
              <a:t>ауа-райы болжамы</a:t>
            </a:r>
            <a:endParaRPr lang="ru-RU" altLang="ru-RU" sz="1200" b="1" dirty="0">
              <a:latin typeface="Times New Roman" pitchFamily="18" charset="0"/>
              <a:cs typeface="Times New Roman" pitchFamily="18" charset="0"/>
            </a:endParaRPr>
          </a:p>
          <a:p>
            <a:pPr lvl="0" algn="ctr"/>
            <a:r>
              <a:rPr lang="ru-RU" altLang="ru-RU" sz="1200" b="1" dirty="0" smtClean="0">
                <a:solidFill>
                  <a:srgbClr val="000000"/>
                </a:solidFill>
                <a:latin typeface="Times New Roman" pitchFamily="18" charset="0"/>
                <a:cs typeface="Times New Roman" pitchFamily="18" charset="0"/>
              </a:rPr>
              <a:t>2023 </a:t>
            </a:r>
            <a:r>
              <a:rPr lang="ru-RU" altLang="ru-RU" sz="1200" b="1" dirty="0" err="1" smtClean="0">
                <a:solidFill>
                  <a:srgbClr val="000000"/>
                </a:solidFill>
                <a:latin typeface="Times New Roman" pitchFamily="18" charset="0"/>
                <a:cs typeface="Times New Roman" pitchFamily="18" charset="0"/>
              </a:rPr>
              <a:t>жылғы </a:t>
            </a:r>
            <a:r>
              <a:rPr lang="ru-RU" altLang="ru-RU" sz="1200" b="1" dirty="0" smtClean="0">
                <a:solidFill>
                  <a:srgbClr val="000000"/>
                </a:solidFill>
                <a:latin typeface="Times New Roman" pitchFamily="18" charset="0"/>
                <a:cs typeface="Times New Roman" pitchFamily="18" charset="0"/>
              </a:rPr>
              <a:t>28 </a:t>
            </a:r>
            <a:r>
              <a:rPr lang="kk-KZ" sz="1200" b="1" dirty="0" smtClean="0">
                <a:latin typeface="Times New Roman" pitchFamily="18" charset="0"/>
                <a:cs typeface="Times New Roman" pitchFamily="18" charset="0"/>
              </a:rPr>
              <a:t>қыркүйек</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қыркүйекте</a:t>
            </a:r>
            <a:r>
              <a:rPr lang="kk-KZ"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err="1">
                <a:solidFill>
                  <a:srgbClr val="000000"/>
                </a:solidFill>
                <a:latin typeface="Times New Roman" pitchFamily="18" charset="0"/>
                <a:cs typeface="Times New Roman" pitchFamily="18" charset="0"/>
              </a:rPr>
              <a:t>.</a:t>
            </a:r>
            <a:r>
              <a:rPr lang="ru-RU" altLang="ru-RU" sz="1200" b="1" dirty="0">
                <a:solidFill>
                  <a:srgbClr val="000000"/>
                </a:solidFill>
                <a:latin typeface="Times New Roman" pitchFamily="18" charset="0"/>
                <a:cs typeface="Times New Roman" pitchFamily="18" charset="0"/>
              </a:rPr>
              <a:t> 20-ға </a:t>
            </a:r>
            <a:r>
              <a:rPr lang="ru-RU" altLang="ru-RU" sz="1200" b="1" dirty="0" err="1" smtClean="0">
                <a:solidFill>
                  <a:srgbClr val="000000"/>
                </a:solidFill>
                <a:latin typeface="Times New Roman" pitchFamily="18" charset="0"/>
                <a:cs typeface="Times New Roman" pitchFamily="18" charset="0"/>
              </a:rPr>
              <a:t>дейін</a:t>
            </a:r>
            <a:endParaRPr lang="ru-RU" altLang="ru-RU" sz="1200" b="1" dirty="0" smtClean="0">
              <a:solidFill>
                <a:srgbClr val="000000"/>
              </a:solidFill>
              <a:latin typeface="Times New Roman" pitchFamily="18" charset="0"/>
              <a:cs typeface="Times New Roman" pitchFamily="18" charset="0"/>
              <a:sym typeface="+mn-ea"/>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Желдің бағыты солтүстіктен батысқа ауысады, </a:t>
            </a:r>
            <a:r>
              <a:rPr lang="kk-KZ" sz="1200" dirty="0" smtClean="0">
                <a:latin typeface="Times New Roman" pitchFamily="18" charset="0"/>
                <a:cs typeface="Times New Roman" pitchFamily="18" charset="0"/>
              </a:rPr>
              <a:t>күші </a:t>
            </a:r>
            <a:r>
              <a:rPr lang="kk-KZ" sz="1200" dirty="0" smtClean="0">
                <a:latin typeface="Times New Roman" pitchFamily="18" charset="0"/>
                <a:cs typeface="Times New Roman" pitchFamily="18" charset="0"/>
              </a:rPr>
              <a:t>6-11 </a:t>
            </a:r>
            <a:r>
              <a:rPr lang="kk-KZ" sz="1200" dirty="0" smtClean="0">
                <a:latin typeface="Times New Roman" pitchFamily="18" charset="0"/>
                <a:cs typeface="Times New Roman" pitchFamily="18" charset="0"/>
              </a:rPr>
              <a:t>м/с. Ауа температурасы түнде </a:t>
            </a:r>
            <a:r>
              <a:rPr lang="kk-KZ" sz="1200" dirty="0" smtClean="0">
                <a:latin typeface="Times New Roman" pitchFamily="18" charset="0"/>
                <a:cs typeface="Times New Roman" pitchFamily="18" charset="0"/>
              </a:rPr>
              <a:t>4-6, </a:t>
            </a:r>
            <a:r>
              <a:rPr lang="kk-KZ" sz="1200" dirty="0" smtClean="0">
                <a:latin typeface="Times New Roman" pitchFamily="18" charset="0"/>
                <a:cs typeface="Times New Roman" pitchFamily="18" charset="0"/>
              </a:rPr>
              <a:t>күндіз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 болады.</a:t>
            </a:r>
          </a:p>
          <a:p>
            <a:pPr algn="ctr"/>
            <a:r>
              <a:rPr lang="kk-KZ"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қыркүйекте</a:t>
            </a:r>
            <a:endParaRPr lang="ru-RU" sz="1200" b="1" dirty="0" smtClean="0">
              <a:solidFill>
                <a:srgbClr val="000000"/>
              </a:solidFill>
              <a:latin typeface="Times New Roman" pitchFamily="18" charset="0"/>
              <a:cs typeface="Times New Roman" pitchFamily="18" charset="0"/>
            </a:endParaRPr>
          </a:p>
          <a:p>
            <a:pPr lvl="0" algn="ctr"/>
            <a:r>
              <a:rPr lang="ru-RU" sz="1200" b="1" dirty="0" smtClean="0">
                <a:solidFill>
                  <a:srgbClr val="000000"/>
                </a:solidFill>
                <a:latin typeface="Times New Roman" pitchFamily="18" charset="0"/>
                <a:cs typeface="Times New Roman" pitchFamily="18" charset="0"/>
              </a:rPr>
              <a:t>2023 ж. </a:t>
            </a:r>
            <a:r>
              <a:rPr lang="ru-RU" sz="1200" b="1" dirty="0" smtClean="0">
                <a:solidFill>
                  <a:srgbClr val="000000"/>
                </a:solidFill>
                <a:latin typeface="Times New Roman" pitchFamily="18" charset="0"/>
                <a:cs typeface="Times New Roman" pitchFamily="18" charset="0"/>
              </a:rPr>
              <a:t>29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20-дан </a:t>
            </a:r>
            <a:r>
              <a:rPr lang="ru-RU" sz="1200" b="1" dirty="0" err="1" smtClean="0">
                <a:solidFill>
                  <a:srgbClr val="000000"/>
                </a:solidFill>
                <a:latin typeface="Times New Roman" pitchFamily="18" charset="0"/>
                <a:cs typeface="Times New Roman" pitchFamily="18" charset="0"/>
              </a:rPr>
              <a:t>бастап</a:t>
            </a:r>
            <a:r>
              <a:rPr lang="ru-RU" sz="1200" b="1" dirty="0" smtClean="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30</a:t>
            </a:r>
            <a:r>
              <a:rPr lang="kk-KZ" sz="1200" b="1" dirty="0" smtClean="0">
                <a:solidFill>
                  <a:srgbClr val="000000"/>
                </a:solidFill>
                <a:latin typeface="Times New Roman" pitchFamily="18" charset="0"/>
                <a:cs typeface="Times New Roman" pitchFamily="18" charset="0"/>
              </a:rPr>
              <a:t> </a:t>
            </a:r>
            <a:r>
              <a:rPr lang="kk-KZ" sz="1200" b="1" dirty="0" smtClean="0">
                <a:latin typeface="Times New Roman" pitchFamily="18" charset="0"/>
                <a:cs typeface="Times New Roman" pitchFamily="18" charset="0"/>
              </a:rPr>
              <a:t>қыркүйек</a:t>
            </a:r>
            <a:r>
              <a:rPr lang="kk-KZ"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smtClean="0">
                <a:solidFill>
                  <a:srgbClr val="000000"/>
                </a:solidFill>
                <a:latin typeface="Times New Roman" pitchFamily="18" charset="0"/>
                <a:cs typeface="Times New Roman" pitchFamily="18" charset="0"/>
              </a:rPr>
              <a:t> 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itchFamily="18" charset="0"/>
                <a:cs typeface="Times New Roman" pitchFamily="18" charset="0"/>
              </a:rPr>
              <a:t>Көшпелі бұлтты, жауын-шашынсыз. </a:t>
            </a:r>
            <a:r>
              <a:rPr lang="kk-KZ" sz="1200" dirty="0" smtClean="0">
                <a:latin typeface="Times New Roman" pitchFamily="18" charset="0"/>
                <a:cs typeface="Times New Roman" pitchFamily="18" charset="0"/>
              </a:rPr>
              <a:t>Батыстан </a:t>
            </a:r>
            <a:r>
              <a:rPr lang="kk-KZ" sz="1200" dirty="0" smtClean="0">
                <a:latin typeface="Times New Roman" pitchFamily="18" charset="0"/>
                <a:cs typeface="Times New Roman" pitchFamily="18" charset="0"/>
              </a:rPr>
              <a:t>жел соғады, күші 2-7 м/с. Ауа температурасы </a:t>
            </a:r>
            <a:r>
              <a:rPr lang="kk-KZ" sz="1200" dirty="0" smtClean="0">
                <a:latin typeface="Times New Roman" pitchFamily="18" charset="0"/>
                <a:cs typeface="Times New Roman" pitchFamily="18" charset="0"/>
              </a:rPr>
              <a:t>8-10 градус </a:t>
            </a:r>
            <a:r>
              <a:rPr lang="kk-KZ" sz="1200" dirty="0" smtClean="0">
                <a:latin typeface="Times New Roman" pitchFamily="18" charset="0"/>
                <a:cs typeface="Times New Roman" pitchFamily="18" charset="0"/>
              </a:rPr>
              <a:t>жылы болады.</a:t>
            </a:r>
            <a:endParaRPr lang="ru-RU" sz="1150" dirty="0">
              <a:solidFill>
                <a:srgbClr val="000000"/>
              </a:solidFill>
              <a:latin typeface="Times New Roman" pitchFamily="18" charset="0"/>
              <a:cs typeface="Times New Roman" pitchFamily="18" charset="0"/>
              <a:sym typeface="+mn-ea"/>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739046967"/>
              </p:ext>
            </p:extLst>
          </p:nvPr>
        </p:nvGraphicFramePr>
        <p:xfrm>
          <a:off x="5109960" y="4349422"/>
          <a:ext cx="4667576" cy="21031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727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a:t>
                      </a:r>
                      <a:r>
                        <a:rPr lang="kk-KZ" sz="1000" dirty="0" smtClean="0">
                          <a:solidFill>
                            <a:schemeClr val="tx1"/>
                          </a:solidFill>
                          <a:latin typeface="Times New Roman" panose="02020603050405020304" pitchFamily="18" charset="0"/>
                          <a:cs typeface="Times New Roman" panose="02020603050405020304" pitchFamily="18" charset="0"/>
                        </a:rPr>
                        <a:t>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0,009</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321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000" b="0" i="0" u="none" strike="noStrike" dirty="0" smtClean="0">
                          <a:solidFill>
                            <a:srgbClr val="000000"/>
                          </a:solidFill>
                          <a:effectLst/>
                          <a:latin typeface="Times New Roman" panose="02020603050405020304" pitchFamily="18" charset="0"/>
                          <a:cs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32172">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32172">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Көміртегі</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a:solidFill>
                            <a:schemeClr val="tx1"/>
                          </a:solidFill>
                          <a:latin typeface="Times New Roman" panose="02020603050405020304" pitchFamily="18" charset="0"/>
                          <a:cs typeface="Times New Roman" panose="02020603050405020304" pitchFamily="18" charset="0"/>
                        </a:rPr>
                        <a:t>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2597</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0,519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3217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a:t>
                      </a:r>
                      <a:r>
                        <a:rPr lang="ru-RU" sz="1000" baseline="0" dirty="0" smtClean="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159</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0,795</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32172">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smtClean="0">
                          <a:solidFill>
                            <a:schemeClr val="tx1"/>
                          </a:solidFill>
                          <a:latin typeface="Times New Roman" panose="02020603050405020304" pitchFamily="18" charset="0"/>
                          <a:cs typeface="Times New Roman" panose="02020603050405020304" pitchFamily="18" charset="0"/>
                        </a:rPr>
                        <a:t>о</a:t>
                      </a:r>
                      <a:r>
                        <a:rPr lang="ru-RU" sz="1000" dirty="0" err="1" smtClean="0">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114</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0,286</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r h="232172">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18</a:t>
                      </a:r>
                      <a:endParaRPr lang="ru-RU" sz="1000" dirty="0">
                        <a:latin typeface="Times New Roman" panose="02020603050405020304" pitchFamily="18" charset="0"/>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2,2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431089403"/>
                  </a:ext>
                </a:extLst>
              </a:tr>
            </a:tbl>
          </a:graphicData>
        </a:graphic>
      </p:graphicFrame>
      <p:graphicFrame>
        <p:nvGraphicFramePr>
          <p:cNvPr id="24" name="Таблица 23"/>
          <p:cNvGraphicFramePr/>
          <p:nvPr>
            <p:extLst>
              <p:ext uri="{D42A27DB-BD31-4B8C-83A1-F6EECF244321}">
                <p14:modId xmlns:p14="http://schemas.microsoft.com/office/powerpoint/2010/main" xmlns="" val="3362597238"/>
              </p:ext>
            </p:extLst>
          </p:nvPr>
        </p:nvGraphicFramePr>
        <p:xfrm>
          <a:off x="4989514" y="6466206"/>
          <a:ext cx="4787899" cy="41148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18288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900" b="0" i="0" u="none" kern="1200" baseline="0" dirty="0" smtClean="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900" b="0" i="0" u="none" kern="1200" baseline="0" dirty="0" smtClean="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91440">
                <a:tc>
                  <a:txBody>
                    <a:bodyPr/>
                    <a:lstStyle/>
                    <a:p>
                      <a:pPr algn="l"/>
                      <a:endParaRPr lang="ru-RU" sz="900" dirty="0">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53000" y="3960801"/>
            <a:ext cx="4824413"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kk-KZ" sz="1200" b="1" dirty="0" smtClean="0">
                <a:latin typeface="Times New Roman" pitchFamily="18" charset="0"/>
                <a:cs typeface="Times New Roman" pitchFamily="18" charset="0"/>
              </a:rPr>
              <a:t>қыркүйектегі</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Ақтөбе қаласының атмосфералық ауасының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24438" y="2714620"/>
            <a:ext cx="4643470"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ru-RU" sz="1200" dirty="0" smtClean="0">
                <a:solidFill>
                  <a:schemeClr val="tx1"/>
                </a:solidFill>
                <a:latin typeface="Times New Roman" panose="02020603050405020304" pitchFamily="18" charset="0"/>
                <a:cs typeface="Times New Roman" panose="02020603050405020304" pitchFamily="18" charset="0"/>
              </a:rPr>
              <a:t>2023 </a:t>
            </a:r>
            <a:r>
              <a:rPr lang="ru-RU" sz="1200" dirty="0" err="1" smtClean="0">
                <a:solidFill>
                  <a:schemeClr val="tx1"/>
                </a:solidFill>
                <a:latin typeface="Times New Roman" panose="02020603050405020304" pitchFamily="18" charset="0"/>
                <a:cs typeface="Times New Roman" panose="02020603050405020304" pitchFamily="18" charset="0"/>
              </a:rPr>
              <a:t>жылғы </a:t>
            </a:r>
            <a:r>
              <a:rPr lang="ru-RU" sz="1200" dirty="0" smtClean="0">
                <a:solidFill>
                  <a:schemeClr val="tx1"/>
                </a:solidFill>
                <a:latin typeface="Times New Roman" panose="02020603050405020304" pitchFamily="18" charset="0"/>
                <a:cs typeface="Times New Roman" panose="02020603050405020304" pitchFamily="18" charset="0"/>
              </a:rPr>
              <a:t>29 </a:t>
            </a:r>
            <a:r>
              <a:rPr lang="kk-KZ" sz="1200" dirty="0" smtClean="0">
                <a:solidFill>
                  <a:schemeClr val="tx1"/>
                </a:solidFill>
                <a:latin typeface="Times New Roman" pitchFamily="18" charset="0"/>
                <a:cs typeface="Times New Roman" pitchFamily="18" charset="0"/>
              </a:rPr>
              <a:t>қыркүйек</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30</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itchFamily="18" charset="0"/>
                <a:cs typeface="Times New Roman" pitchFamily="18" charset="0"/>
              </a:rPr>
              <a:t>қыркүйекте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түнде 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kk-KZ" sz="1200" b="1" dirty="0" smtClean="0">
                <a:solidFill>
                  <a:schemeClr val="tx1"/>
                </a:solidFill>
                <a:latin typeface="Times New Roman" panose="02020603050405020304" pitchFamily="18" charset="0"/>
                <a:cs typeface="Times New Roman" panose="02020603050405020304" pitchFamily="18" charset="0"/>
              </a:rPr>
              <a:t>жиналуына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a:t>
            </a:r>
          </a:p>
          <a:p>
            <a:pPr lvl="0" indent="185738" algn="just"/>
            <a:r>
              <a:rPr lang="ru-RU" sz="1200" dirty="0" err="1" smtClean="0">
                <a:solidFill>
                  <a:schemeClr val="tx1"/>
                </a:solidFill>
                <a:latin typeface="Times New Roman" panose="02020603050405020304" pitchFamily="18" charset="0"/>
                <a:cs typeface="Times New Roman" panose="02020603050405020304" pitchFamily="18" charset="0"/>
              </a:rPr>
              <a:t>Жалпы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қала бойынша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ауаның ластану</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деңгейі</a:t>
            </a:r>
            <a:r>
              <a:rPr lang="kk-KZ" altLang="en-US" sz="1200" dirty="0" smtClean="0">
                <a:solidFill>
                  <a:srgbClr val="000000"/>
                </a:solidFill>
                <a:latin typeface="Times New Roman" panose="02020603050405020304" pitchFamily="18" charset="0"/>
              </a:rPr>
              <a:t> көтеріңкі </a:t>
            </a:r>
            <a:r>
              <a:rPr lang="ru-RU" sz="1200" dirty="0" err="1" smtClean="0">
                <a:solidFill>
                  <a:schemeClr val="tx1"/>
                </a:solidFill>
                <a:latin typeface="Times New Roman" panose="02020603050405020304" pitchFamily="18" charset="0"/>
                <a:cs typeface="Times New Roman" panose="02020603050405020304" pitchFamily="18" charset="0"/>
              </a:rPr>
              <a:t>болады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деп</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күтілуде.</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5" name="TextBox 13"/>
          <p:cNvSpPr txBox="1"/>
          <p:nvPr/>
        </p:nvSpPr>
        <p:spPr>
          <a:xfrm>
            <a:off x="5024438" y="3714752"/>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Ақтөбе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Авиагородок 14 В</a:t>
              </a:r>
              <a:endParaRPr lang="ru-RU" altLang="ru-RU" sz="1000" i="1" dirty="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164955" y="6260171"/>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Тілеубергенова А.А</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err="1" smtClean="0">
                <a:solidFill>
                  <a:srgbClr val="000000"/>
                </a:solidFill>
                <a:latin typeface="Times New Roman" panose="02020603050405020304" pitchFamily="18" charset="0"/>
                <a:cs typeface="Times New Roman" panose="02020603050405020304" pitchFamily="18" charset="0"/>
              </a:rPr>
              <a:t>Имангалиева</a:t>
            </a:r>
            <a:r>
              <a:rPr lang="ru-RU" altLang="ru-RU" sz="1200" b="1" i="1" dirty="0" smtClean="0">
                <a:solidFill>
                  <a:srgbClr val="000000"/>
                </a:solidFill>
                <a:latin typeface="Times New Roman" panose="02020603050405020304" pitchFamily="18" charset="0"/>
                <a:cs typeface="Times New Roman" panose="02020603050405020304" pitchFamily="18" charset="0"/>
              </a:rPr>
              <a:t> И.А. </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xmlns=""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 xmlns:a16="http://schemas.microsoft.com/office/drawing/2014/main" val="20000"/>
                    </a:ext>
                  </a:extLst>
                </a:gridCol>
                <a:gridCol w="3146585">
                  <a:extLst>
                    <a:ext uri="{9D8B030D-6E8A-4147-A177-3AD203B41FA5}">
                      <a16:colId xmlns="" xmlns:a16="http://schemas.microsoft.com/office/drawing/2014/main"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xmlns=""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a:t>
                      </a:r>
                      <a:r>
                        <a:rPr lang="ru-RU" sz="800" dirty="0" smtClean="0">
                          <a:latin typeface="Times New Roman" panose="02020603050405020304" pitchFamily="18" charset="0"/>
                          <a:cs typeface="Times New Roman" panose="02020603050405020304" pitchFamily="18" charset="0"/>
                        </a:rPr>
                        <a:t>7132</a:t>
                      </a:r>
                      <a:r>
                        <a:rPr sz="800" dirty="0" smtClean="0">
                          <a:latin typeface="Times New Roman" panose="02020603050405020304" pitchFamily="18" charset="0"/>
                          <a:cs typeface="Times New Roman" panose="02020603050405020304" pitchFamily="18" charset="0"/>
                        </a:rPr>
                        <a:t>) </a:t>
                      </a:r>
                      <a:r>
                        <a:rPr lang="ru-RU" sz="800" dirty="0" smtClean="0">
                          <a:latin typeface="Times New Roman" panose="02020603050405020304" pitchFamily="18" charset="0"/>
                          <a:cs typeface="Times New Roman" panose="02020603050405020304" pitchFamily="18" charset="0"/>
                        </a:rPr>
                        <a:t>22-85-72</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kk-KZ" altLang="x-none" sz="800" dirty="0" smtClean="0">
                          <a:latin typeface="Times New Roman" panose="02020603050405020304" pitchFamily="18" charset="0"/>
                          <a:cs typeface="Times New Roman" panose="02020603050405020304" pitchFamily="18" charset="0"/>
                        </a:rPr>
                        <a:t> </a:t>
                      </a:r>
                      <a:r>
                        <a:rPr lang="en-US" altLang="x-none" sz="800" dirty="0" smtClean="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smtClean="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(71</a:t>
                      </a:r>
                      <a:r>
                        <a:rPr lang="en-US" sz="800" dirty="0" smtClean="0">
                          <a:latin typeface="Times New Roman" panose="02020603050405020304" pitchFamily="18" charset="0"/>
                          <a:cs typeface="Times New Roman" panose="02020603050405020304" pitchFamily="18" charset="0"/>
                        </a:rPr>
                        <a:t>3</a:t>
                      </a:r>
                      <a:r>
                        <a:rPr sz="800" dirty="0" smtClean="0">
                          <a:latin typeface="Times New Roman" panose="02020603050405020304" pitchFamily="18" charset="0"/>
                          <a:cs typeface="Times New Roman" panose="02020603050405020304" pitchFamily="18" charset="0"/>
                        </a:rPr>
                        <a:t>2) </a:t>
                      </a:r>
                      <a:r>
                        <a:rPr lang="kk-KZ" sz="800" dirty="0" smtClean="0">
                          <a:latin typeface="Times New Roman" panose="02020603050405020304" pitchFamily="18" charset="0"/>
                          <a:cs typeface="Times New Roman" panose="02020603050405020304" pitchFamily="18" charset="0"/>
                        </a:rPr>
                        <a:t>22-72-41</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kk-KZ" altLang="x-none" sz="800" dirty="0" smtClean="0">
                          <a:latin typeface="Times New Roman" panose="02020603050405020304" pitchFamily="18" charset="0"/>
                          <a:cs typeface="Times New Roman" panose="02020603050405020304" pitchFamily="18" charset="0"/>
                        </a:rPr>
                        <a:t> </a:t>
                      </a:r>
                      <a:r>
                        <a:rPr lang="en-US" altLang="x-none" sz="800" b="1" dirty="0" smtClean="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15666</TotalTime>
  <Words>521</Words>
  <Application>Microsoft Office PowerPoint</Application>
  <PresentationFormat>Лист A4 (210x297 мм)</PresentationFormat>
  <Paragraphs>97</Paragraphs>
  <Slides>2</Slides>
  <Notes>1</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metcap</cp:lastModifiedBy>
  <cp:revision>3510</cp:revision>
  <cp:lastPrinted>2021-07-01T07:38:07Z</cp:lastPrinted>
  <dcterms:created xsi:type="dcterms:W3CDTF">2018-03-27T06:03:00Z</dcterms:created>
  <dcterms:modified xsi:type="dcterms:W3CDTF">2023-09-28T06:47:18Z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