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0" d="100"/>
          <a:sy n="90" d="100"/>
        </p:scale>
        <p:origin x="10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110580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қыркүйек</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70318"/>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altLang="ru-RU" sz="1200" b="1" dirty="0" err="1">
                <a:latin typeface="Times New Roman" panose="02020603050405020304" pitchFamily="18" charset="0"/>
                <a:cs typeface="Times New Roman" panose="02020603050405020304" pitchFamily="18" charset="0"/>
              </a:rPr>
              <a:t>қыркүйекке</a:t>
            </a:r>
            <a:endParaRPr lang="ru-RU" altLang="ru-RU" sz="1200" b="1" dirty="0">
              <a:latin typeface="Times New Roman" panose="02020603050405020304" pitchFamily="18" charset="0"/>
              <a:cs typeface="Times New Roman" panose="02020603050405020304" pitchFamily="18" charset="0"/>
            </a:endParaRPr>
          </a:p>
          <a:p>
            <a:pPr indent="182563" algn="ctr"/>
            <a:r>
              <a:rPr lang="ru-RU" sz="1200" b="1" dirty="0">
                <a:solidFill>
                  <a:srgbClr val="000000"/>
                </a:solidFill>
                <a:latin typeface="Times New Roman" panose="02020603050405020304" pitchFamily="18" charset="0"/>
                <a:cs typeface="Times New Roman" panose="02020603050405020304" pitchFamily="18" charset="0"/>
              </a:rPr>
              <a:t>2023 ж. 28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 Ауа температурасы түнде 6-8, күндіз 15-17 градус жылы болады. </a:t>
            </a:r>
          </a:p>
          <a:p>
            <a:pPr indent="182563" algn="just"/>
            <a:endParaRPr lang="kk-KZ" sz="12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30 қыркүйекке</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29 </a:t>
            </a:r>
            <a:r>
              <a:rPr lang="kk-KZ" sz="1200" b="1" dirty="0">
                <a:solidFill>
                  <a:srgbClr val="000000"/>
                </a:solidFill>
                <a:latin typeface="Times New Roman" panose="02020603050405020304" pitchFamily="18" charset="0"/>
                <a:cs typeface="Times New Roman" panose="02020603050405020304" pitchFamily="18" charset="0"/>
              </a:rPr>
              <a:t>қыркүйектің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30 </a:t>
            </a:r>
            <a:r>
              <a:rPr lang="kk-KZ" sz="1200" b="1" dirty="0">
                <a:solidFill>
                  <a:srgbClr val="000000"/>
                </a:solidFill>
                <a:latin typeface="Times New Roman" panose="02020603050405020304" pitchFamily="18" charset="0"/>
                <a:cs typeface="Times New Roman" panose="02020603050405020304" pitchFamily="18" charset="0"/>
              </a:rPr>
              <a:t>қыркүйектің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жаңбыр жауады.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7-9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2666740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0.344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қыркүйекке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15113</TotalTime>
  <Words>564</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2776</cp:revision>
  <cp:lastPrinted>2021-07-01T07:38:07Z</cp:lastPrinted>
  <dcterms:created xsi:type="dcterms:W3CDTF">2018-03-27T06:03:00Z</dcterms:created>
  <dcterms:modified xsi:type="dcterms:W3CDTF">2023-09-28T06:26:16Z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