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210509"/>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a:solidFill>
                  <a:prstClr val="black"/>
                </a:solidFill>
                <a:latin typeface="Times New Roman" pitchFamily="18" charset="0"/>
                <a:cs typeface="Times New Roman" pitchFamily="18" charset="0"/>
              </a:rPr>
              <a:t>Оңтүстік-шығыстан </a:t>
            </a:r>
            <a:r>
              <a:rPr lang="kk-KZ" sz="1200" dirty="0">
                <a:latin typeface="Times New Roman" panose="02020603050405020304" pitchFamily="18" charset="0"/>
                <a:cs typeface="Times New Roman" panose="02020603050405020304" pitchFamily="18" charset="0"/>
              </a:rPr>
              <a:t>ж</a:t>
            </a:r>
            <a:r>
              <a:rPr lang="kk-KZ" sz="1200" dirty="0">
                <a:solidFill>
                  <a:prstClr val="black"/>
                </a:solidFill>
                <a:latin typeface="Times New Roman" pitchFamily="18" charset="0"/>
                <a:cs typeface="Times New Roman" pitchFamily="18" charset="0"/>
              </a:rPr>
              <a:t>ел соғады,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5-7° 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fontAlgn="auto">
              <a:spcBef>
                <a:spcPts val="0"/>
              </a:spcBef>
              <a:spcAft>
                <a:spcPts val="0"/>
              </a:spcAft>
              <a:defRPr/>
            </a:pPr>
            <a:endParaRPr lang="kk-KZ" sz="1200" dirty="0">
              <a:solidFill>
                <a:prstClr val="black"/>
              </a:solidFill>
              <a:latin typeface="Times New Roman" pitchFamily="18" charset="0"/>
              <a:cs typeface="Times New Roman"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05106889"/>
              </p:ext>
            </p:extLst>
          </p:nvPr>
        </p:nvGraphicFramePr>
        <p:xfrm>
          <a:off x="5018548" y="4144634"/>
          <a:ext cx="4691064" cy="2158996"/>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9265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ас2у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583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smtClean="0">
                <a:solidFill>
                  <a:prstClr val="black"/>
                </a:solidFill>
                <a:latin typeface="Times New Roman" panose="02020603050405020304" pitchFamily="18" charset="0"/>
                <a:cs typeface="Times New Roman" panose="02020603050405020304" pitchFamily="18" charset="0"/>
              </a:rPr>
              <a:t>қыркүйекте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smtClean="0">
                <a:solidFill>
                  <a:prstClr val="black"/>
                </a:solidFill>
                <a:latin typeface="Times New Roman" panose="02020603050405020304" pitchFamily="18" charset="0"/>
                <a:cs typeface="Times New Roman" panose="02020603050405020304" pitchFamily="18" charset="0"/>
              </a:rPr>
              <a:t> 2023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11308" y="32703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8009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93934" y="5930132"/>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400" b="1" i="1" smtClean="0">
                <a:solidFill>
                  <a:srgbClr val="000000"/>
                </a:solidFill>
                <a:latin typeface="Times New Roman" panose="02020603050405020304" pitchFamily="18" charset="0"/>
                <a:cs typeface="Times New Roman" panose="02020603050405020304" pitchFamily="18" charset="0"/>
              </a:rPr>
              <a:t> Д.А. </a:t>
            </a:r>
            <a:r>
              <a:rPr lang="ru-RU" altLang="ru-RU" sz="1400" b="1" i="1" dirty="0" smtClean="0">
                <a:solidFill>
                  <a:srgbClr val="000000"/>
                </a:solidFill>
                <a:latin typeface="Times New Roman" panose="02020603050405020304" pitchFamily="18" charset="0"/>
                <a:cs typeface="Times New Roman" panose="02020603050405020304" pitchFamily="18" charset="0"/>
              </a:rPr>
              <a:t>/ Эрнст Л.В.</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318450285"/>
              </p:ext>
            </p:extLst>
          </p:nvPr>
        </p:nvGraphicFramePr>
        <p:xfrm>
          <a:off x="5062135" y="5157192"/>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18196</TotalTime>
  <Words>556</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2914</cp:revision>
  <cp:lastPrinted>2021-07-01T03:56:27Z</cp:lastPrinted>
  <dcterms:created xsi:type="dcterms:W3CDTF">2018-03-27T06:03:00Z</dcterms:created>
  <dcterms:modified xsi:type="dcterms:W3CDTF">2023-09-28T06:44:21Z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