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12" d="100"/>
          <a:sy n="112" d="100"/>
        </p:scale>
        <p:origin x="180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619115"/>
              </p:ext>
            </p:extLst>
          </p:nvPr>
        </p:nvGraphicFramePr>
        <p:xfrm>
          <a:off x="294955" y="3694446"/>
          <a:ext cx="4442021" cy="1965960"/>
        </p:xfrm>
        <a:graphic>
          <a:graphicData uri="http://schemas.openxmlformats.org/drawingml/2006/table">
            <a:tbl>
              <a:tblPr/>
              <a:tblGrid>
                <a:gridCol w="4442021">
                  <a:extLst>
                    <a:ext uri="{9D8B030D-6E8A-4147-A177-3AD203B41FA5}">
                      <a16:colId xmlns:a16="http://schemas.microsoft.com/office/drawing/2014/main" val="20000"/>
                    </a:ext>
                  </a:extLst>
                </a:gridCol>
              </a:tblGrid>
              <a:tr h="15608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28 </a:t>
                      </a:r>
                      <a:r>
                        <a:rPr lang="kk-KZ" sz="1200" b="1" dirty="0">
                          <a:solidFill>
                            <a:schemeClr val="tx2">
                              <a:lumMod val="75000"/>
                            </a:schemeClr>
                          </a:solidFill>
                          <a:latin typeface="Times New Roman" panose="02020603050405020304" pitchFamily="18" charset="0"/>
                          <a:cs typeface="Times New Roman" panose="02020603050405020304" pitchFamily="18" charset="0"/>
                        </a:rPr>
                        <a:t>қыркүйек</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28 </a:t>
            </a:r>
            <a:r>
              <a:rPr lang="kk-KZ" sz="1100" b="1" dirty="0">
                <a:latin typeface="Times New Roman" panose="02020603050405020304" pitchFamily="18" charset="0"/>
                <a:cs typeface="Times New Roman" panose="02020603050405020304" pitchFamily="18" charset="0"/>
              </a:rPr>
              <a:t>қыркүйек</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01879232"/>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3983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1772"/>
            <a:ext cx="4701348" cy="1461939"/>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29</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29</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a:t>
            </a:r>
            <a:r>
              <a:rPr lang="kk-KZ" sz="1100" kern="1400">
                <a:solidFill>
                  <a:srgbClr val="000000"/>
                </a:solidFill>
                <a:latin typeface="Times New Roman" panose="02020603050405020304" pitchFamily="18" charset="0"/>
                <a:ea typeface="Times New Roman" panose="02020603050405020304" pitchFamily="18" charset="0"/>
              </a:rPr>
              <a:t>Оңтүстік-шығыстан </a:t>
            </a:r>
            <a:r>
              <a:rPr lang="kk-KZ" sz="1100" kern="1400" dirty="0">
                <a:solidFill>
                  <a:srgbClr val="000000"/>
                </a:solidFill>
                <a:latin typeface="Times New Roman" panose="02020603050405020304" pitchFamily="18" charset="0"/>
                <a:ea typeface="Times New Roman" panose="02020603050405020304" pitchFamily="18" charset="0"/>
              </a:rPr>
              <a:t>жел соғады, күші 5-10 м/с. Ауа температурасы түнде  5-7, күндіз 14-16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қыркүйекке</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29</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30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қыркүйек</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Солтүстік-батыстан жел соғады, күші 7-12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4-6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29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түнде 30 </a:t>
            </a:r>
            <a:r>
              <a:rPr lang="ru-RU" sz="1100" dirty="0" err="1">
                <a:solidFill>
                  <a:schemeClr val="tx1"/>
                </a:solidFill>
                <a:latin typeface="Times New Roman" panose="02020603050405020304" pitchFamily="18" charset="0"/>
                <a:cs typeface="Times New Roman" panose="02020603050405020304" pitchFamily="18" charset="0"/>
              </a:rPr>
              <a:t>қыркүйекте</a:t>
            </a:r>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Седелева Н./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24465</TotalTime>
  <Words>603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4156</cp:revision>
  <cp:lastPrinted>2023-01-16T10:13:34Z</cp:lastPrinted>
  <dcterms:created xsi:type="dcterms:W3CDTF">2018-03-27T06:03:00Z</dcterms:created>
  <dcterms:modified xsi:type="dcterms:W3CDTF">2023-09-28T05:22:16Z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