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84" y="4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7815468"/>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smtClean="0">
                          <a:solidFill>
                            <a:srgbClr val="002060"/>
                          </a:solidFill>
                          <a:latin typeface="Times New Roman" panose="02020603050405020304" pitchFamily="18" charset="0"/>
                          <a:cs typeface="Times New Roman" panose="02020603050405020304" pitchFamily="18" charset="0"/>
                        </a:rPr>
                        <a:t>72</a:t>
                      </a:r>
                      <a:r>
                        <a:rPr lang="en-US" altLang="x-none" sz="1600" b="1" i="1"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09413678"/>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571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314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0,078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0,032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388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30</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kern="1400" dirty="0">
                <a:latin typeface="Times New Roman" panose="02020603050405020304" pitchFamily="18" charset="0"/>
                <a:ea typeface="Times New Roman" panose="02020603050405020304" pitchFamily="18" charset="0"/>
              </a:rPr>
              <a:t>солтүстік-шығыстан солтүстік-батысқа ауыспалы,</a:t>
            </a:r>
            <a:r>
              <a:rPr lang="kk-KZ" sz="1100" dirty="0">
                <a:latin typeface="Times New Roman" panose="02020603050405020304" pitchFamily="18" charset="0"/>
                <a:ea typeface="Times New Roman" panose="02020603050405020304" pitchFamily="18" charset="0"/>
              </a:rPr>
              <a:t> күші 9-14 м/с. </a:t>
            </a:r>
            <a:r>
              <a:rPr lang="kk-KZ" sz="1100" dirty="0" smtClean="0">
                <a:solidFill>
                  <a:prstClr val="black"/>
                </a:solidFill>
                <a:latin typeface="Times New Roman" pitchFamily="18" charset="0"/>
                <a:cs typeface="Times New Roman" pitchFamily="18" charset="0"/>
              </a:rPr>
              <a:t>Ауа </a:t>
            </a:r>
            <a:r>
              <a:rPr lang="kk-KZ" sz="1100" dirty="0" smtClean="0">
                <a:solidFill>
                  <a:prstClr val="black"/>
                </a:solidFill>
                <a:latin typeface="Times New Roman" pitchFamily="18" charset="0"/>
                <a:cs typeface="Times New Roman" pitchFamily="18" charset="0"/>
              </a:rPr>
              <a:t>температурасы түнде </a:t>
            </a:r>
            <a:r>
              <a:rPr lang="kk-KZ" sz="1100" dirty="0" smtClean="0">
                <a:solidFill>
                  <a:prstClr val="black"/>
                </a:solidFill>
                <a:latin typeface="Times New Roman" pitchFamily="18" charset="0"/>
                <a:cs typeface="Times New Roman" pitchFamily="18" charset="0"/>
              </a:rPr>
              <a:t>11-13,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01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30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01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kern="1400" dirty="0">
                <a:solidFill>
                  <a:prstClr val="black"/>
                </a:solidFill>
                <a:latin typeface="Times New Roman" panose="02020603050405020304" pitchFamily="18" charset="0"/>
                <a:ea typeface="Times New Roman" panose="02020603050405020304" pitchFamily="18" charset="0"/>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11</a:t>
            </a:r>
            <a:r>
              <a:rPr lang="kk-KZ" sz="1100" dirty="0">
                <a:solidFill>
                  <a:prstClr val="black"/>
                </a:solidFill>
                <a:latin typeface="Times New Roman" pitchFamily="18" charset="0"/>
                <a:cs typeface="Times New Roman" pitchFamily="18" charset="0"/>
              </a:rPr>
              <a:t>-13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23128</TotalTime>
  <Words>584</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3015</cp:revision>
  <cp:lastPrinted>2021-07-01T07:38:07Z</cp:lastPrinted>
  <dcterms:created xsi:type="dcterms:W3CDTF">2018-03-27T06:03:00Z</dcterms:created>
  <dcterms:modified xsi:type="dcterms:W3CDTF">2023-09-29T08:24:18Z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