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50925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272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8328282"/>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2770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109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56993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30</a:t>
            </a:r>
            <a:r>
              <a:rPr lang="ru-RU" sz="1200" b="1" dirty="0" smtClean="0">
                <a:latin typeface="Times New Roman" panose="02020603050405020304" pitchFamily="18" charset="0"/>
                <a:cs typeface="Times New Roman" panose="02020603050405020304" pitchFamily="18" charset="0"/>
                <a:sym typeface="+mn-ea"/>
              </a:rPr>
              <a:t> </a:t>
            </a:r>
            <a:r>
              <a:rPr lang="ru-RU" sz="1200" b="1" dirty="0" err="1" smtClean="0">
                <a:latin typeface="Times New Roman" panose="02020603050405020304" pitchFamily="18" charset="0"/>
                <a:cs typeface="Times New Roman" panose="02020603050405020304" pitchFamily="18" charset="0"/>
                <a:sym typeface="+mn-ea"/>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солтүстіктен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5-10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7-9,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19-21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01</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30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соллтүстік-шығыстан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5-7</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647933"/>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30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01</a:t>
            </a:r>
            <a:r>
              <a:rPr lang="kk-KZ" sz="1100" b="1" dirty="0" smtClean="0">
                <a:solidFill>
                  <a:schemeClr val="tx1"/>
                </a:solidFill>
                <a:latin typeface="Times New Roman" panose="02020603050405020304" pitchFamily="18" charset="0"/>
                <a:cs typeface="Times New Roman" panose="02020603050405020304" pitchFamily="18" charset="0"/>
              </a:rPr>
              <a:t> 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22034</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3960</cp:revision>
  <cp:lastPrinted>2021-07-01T03:56:27Z</cp:lastPrinted>
  <dcterms:created xsi:type="dcterms:W3CDTF">2018-03-27T06:03:00Z</dcterms:created>
  <dcterms:modified xsi:type="dcterms:W3CDTF">2023-09-29T06:15:31Z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