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2354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30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29</a:t>
            </a:r>
            <a:r>
              <a:rPr lang="kk-KZ" altLang="ru-RU" sz="1100" b="1" dirty="0" smtClean="0">
                <a:latin typeface="Times New Roman" pitchFamily="18" charset="0"/>
                <a:ea typeface="Times New Roman KZ" pitchFamily="18" charset="0"/>
                <a:cs typeface="Times New Roman" pitchFamily="18" charset="0"/>
              </a:rPr>
              <a:t>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30</a:t>
            </a:r>
            <a:r>
              <a:rPr lang="kk-KZ" altLang="ru-RU" sz="1100" b="1" dirty="0" smtClean="0">
                <a:latin typeface="Times New Roman" pitchFamily="18" charset="0"/>
                <a:ea typeface="Times New Roman KZ" pitchFamily="18" charset="0"/>
                <a:cs typeface="Times New Roman" pitchFamily="18" charset="0"/>
              </a:rPr>
              <a:t>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жаңбыр</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9-14</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9-11</a:t>
            </a:r>
            <a:r>
              <a:rPr lang="kk-KZ" sz="1200" dirty="0" smtClean="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20</a:t>
            </a:r>
            <a:r>
              <a:rPr lang="ru-RU" sz="1200" dirty="0" smtClean="0">
                <a:latin typeface="Times New Roman" pitchFamily="18" charset="0"/>
                <a:cs typeface="Times New Roman" pitchFamily="18" charset="0"/>
              </a:rPr>
              <a:t>-22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01 қазанға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30</a:t>
            </a:r>
            <a:r>
              <a:rPr lang="kk-KZ" altLang="ru-RU" sz="1100" b="1" dirty="0" smtClean="0">
                <a:latin typeface="Times New Roman" pitchFamily="18" charset="0"/>
                <a:ea typeface="Times New Roman KZ" pitchFamily="18" charset="0"/>
                <a:cs typeface="Times New Roman" pitchFamily="18" charset="0"/>
              </a:rPr>
              <a:t> 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01</a:t>
            </a:r>
            <a:r>
              <a:rPr lang="kk-KZ" sz="1100" b="1" dirty="0" smtClean="0">
                <a:latin typeface="Times New Roman" pitchFamily="18" charset="0"/>
                <a:ea typeface="Times New Roman KZ" pitchFamily="18" charset="0"/>
                <a:cs typeface="Times New Roman" pitchFamily="18" charset="0"/>
              </a:rPr>
              <a:t> 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Оңтүстік-батыстан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5-7</a:t>
            </a:r>
            <a:r>
              <a:rPr lang="kk-KZ"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30</a:t>
            </a:r>
            <a:r>
              <a:rPr lang="kk-KZ" sz="1200" dirty="0" smtClean="0">
                <a:solidFill>
                  <a:schemeClr val="tx1"/>
                </a:solidFill>
                <a:latin typeface="Times New Roman" panose="02020603050405020304" pitchFamily="18" charset="0"/>
                <a:cs typeface="Times New Roman" panose="02020603050405020304" pitchFamily="18" charset="0"/>
              </a:rPr>
              <a:t> қыркүйек</a:t>
            </a:r>
            <a:r>
              <a:rPr lang="ru-RU" sz="1200" dirty="0" smtClean="0">
                <a:solidFill>
                  <a:schemeClr val="tx1"/>
                </a:solidFill>
                <a:latin typeface="Times New Roman" panose="02020603050405020304" pitchFamily="18" charset="0"/>
                <a:cs typeface="Times New Roman" panose="02020603050405020304" pitchFamily="18" charset="0"/>
              </a:rPr>
              <a:t>, 01</a:t>
            </a:r>
            <a:r>
              <a:rPr lang="kk-KZ" sz="1200" dirty="0" smtClean="0">
                <a:solidFill>
                  <a:schemeClr val="tx1"/>
                </a:solidFill>
                <a:latin typeface="Times New Roman" panose="02020603050405020304" pitchFamily="18" charset="0"/>
                <a:cs typeface="Times New Roman" panose="02020603050405020304" pitchFamily="18" charset="0"/>
              </a:rPr>
              <a:t> қазан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55</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0,1</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3827</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0,7</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105</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0,5</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40</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0,1</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1</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0,1</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16628</TotalTime>
  <Words>533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3630</cp:revision>
  <cp:lastPrinted>2021-07-01T03:56:27Z</cp:lastPrinted>
  <dcterms:created xsi:type="dcterms:W3CDTF">2018-03-27T06:03:00Z</dcterms:created>
  <dcterms:modified xsi:type="dcterms:W3CDTF">2023-09-29T07:35:10Z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