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22987593"/>
              </p:ext>
            </p:extLst>
          </p:nvPr>
        </p:nvGraphicFramePr>
        <p:xfrm>
          <a:off x="307975" y="2473816"/>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272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29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қыркүйек</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97389" y="37825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29 </a:t>
            </a:r>
            <a:r>
              <a:rPr lang="kk-KZ" altLang="ru-RU" sz="1200" b="1" dirty="0" smtClean="0">
                <a:latin typeface="Times New Roman" panose="02020603050405020304" pitchFamily="18" charset="0"/>
                <a:cs typeface="Times New Roman" panose="02020603050405020304" pitchFamily="18" charset="0"/>
              </a:rPr>
              <a:t>қыркүйек 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 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kk-KZ" sz="1200" dirty="0" smtClean="0">
                <a:solidFill>
                  <a:prstClr val="black"/>
                </a:solidFill>
                <a:latin typeface="Times New Roman" panose="02020603050405020304" pitchFamily="18" charset="0"/>
                <a:cs typeface="Times New Roman" panose="02020603050405020304" pitchFamily="18" charset="0"/>
              </a:rPr>
              <a:t>Бұлтты, </a:t>
            </a:r>
            <a:r>
              <a:rPr lang="kk-KZ" sz="1200" dirty="0" smtClean="0">
                <a:solidFill>
                  <a:prstClr val="black"/>
                </a:solidFill>
                <a:latin typeface="Times New Roman" panose="02020603050405020304" pitchFamily="18" charset="0"/>
                <a:cs typeface="Times New Roman" panose="02020603050405020304" pitchFamily="18" charset="0"/>
              </a:rPr>
              <a:t>жанбыр</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Оңтүстік-батыстан </a:t>
            </a:r>
            <a:r>
              <a:rPr lang="kk-KZ" sz="1200" dirty="0">
                <a:solidFill>
                  <a:prstClr val="black"/>
                </a:solidFill>
                <a:latin typeface="Times New Roman" panose="02020603050405020304" pitchFamily="18" charset="0"/>
                <a:cs typeface="Times New Roman" panose="02020603050405020304" pitchFamily="18" charset="0"/>
              </a:rPr>
              <a:t>соғатын </a:t>
            </a:r>
            <a:r>
              <a:rPr lang="kk-KZ" sz="1200" dirty="0" smtClean="0">
                <a:solidFill>
                  <a:prstClr val="black"/>
                </a:solidFill>
                <a:latin typeface="Times New Roman" panose="02020603050405020304" pitchFamily="18" charset="0"/>
                <a:cs typeface="Times New Roman" panose="02020603050405020304" pitchFamily="18" charset="0"/>
              </a:rPr>
              <a:t>жел солтүстік-шығыска ауысады, </a:t>
            </a:r>
            <a:r>
              <a:rPr lang="kk-KZ" sz="1200" dirty="0" smtClean="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7-12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smtClean="0">
                <a:latin typeface="Times New Roman" panose="02020603050405020304" pitchFamily="18" charset="0"/>
                <a:cs typeface="Times New Roman" panose="02020603050405020304" pitchFamily="18" charset="0"/>
              </a:rPr>
              <a:t>градус </a:t>
            </a:r>
            <a:r>
              <a:rPr lang="ru-RU" sz="1200" dirty="0">
                <a:latin typeface="Times New Roman" panose="02020603050405020304" pitchFamily="18" charset="0"/>
                <a:cs typeface="Times New Roman" panose="02020603050405020304" pitchFamily="18" charset="0"/>
              </a:rPr>
              <a:t>жылы.</a:t>
            </a:r>
          </a:p>
          <a:p>
            <a:pPr algn="just"/>
            <a:endParaRPr lang="ru-RU" sz="1200" dirty="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2023 жылғы </a:t>
            </a:r>
            <a:r>
              <a:rPr lang="kk-KZ" sz="1200" b="1" dirty="0">
                <a:solidFill>
                  <a:prstClr val="black"/>
                </a:solidFill>
                <a:latin typeface="Times New Roman" panose="02020603050405020304" pitchFamily="18" charset="0"/>
                <a:cs typeface="Times New Roman" panose="02020603050405020304" pitchFamily="18" charset="0"/>
              </a:rPr>
              <a:t>01 қазанға</a:t>
            </a:r>
          </a:p>
          <a:p>
            <a:pPr lvl="0" algn="ctr"/>
            <a:r>
              <a:rPr lang="kk-KZ" sz="1200" b="1" dirty="0" smtClean="0">
                <a:solidFill>
                  <a:prstClr val="black"/>
                </a:solidFill>
                <a:latin typeface="Times New Roman" panose="02020603050405020304" pitchFamily="18" charset="0"/>
                <a:cs typeface="Times New Roman" panose="02020603050405020304" pitchFamily="18" charset="0"/>
              </a:rPr>
              <a:t>30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a:solidFill>
                  <a:prstClr val="black"/>
                </a:solidFill>
                <a:latin typeface="Times New Roman" panose="02020603050405020304" pitchFamily="18" charset="0"/>
                <a:cs typeface="Times New Roman" panose="02020603050405020304" pitchFamily="18" charset="0"/>
              </a:rPr>
              <a:t>01 </a:t>
            </a:r>
            <a:r>
              <a:rPr lang="ru-RU" sz="1200" b="1" dirty="0" err="1">
                <a:solidFill>
                  <a:prstClr val="black"/>
                </a:solidFill>
                <a:latin typeface="Times New Roman" panose="02020603050405020304" pitchFamily="18" charset="0"/>
                <a:cs typeface="Times New Roman" panose="02020603050405020304" pitchFamily="18" charset="0"/>
              </a:rPr>
              <a:t>қазанға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Көшпелі </a:t>
            </a:r>
            <a:r>
              <a:rPr lang="kk-KZ" sz="1200" dirty="0" smtClean="0">
                <a:solidFill>
                  <a:prstClr val="black"/>
                </a:solidFill>
                <a:latin typeface="Times New Roman" panose="02020603050405020304" pitchFamily="18" charset="0"/>
                <a:cs typeface="Times New Roman" panose="02020603050405020304" pitchFamily="18" charset="0"/>
              </a:rPr>
              <a:t>бұлтты</a:t>
            </a:r>
            <a:r>
              <a:rPr lang="kk-KZ" sz="1200" dirty="0">
                <a:solidFill>
                  <a:prstClr val="black"/>
                </a:solidFill>
                <a:latin typeface="Times New Roman" panose="02020603050405020304" pitchFamily="18" charset="0"/>
                <a:cs typeface="Times New Roman" panose="02020603050405020304" pitchFamily="18" charset="0"/>
              </a:rPr>
              <a:t>, жауын-шашынсыз</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Оңтүстік</a:t>
            </a:r>
            <a:r>
              <a:rPr lang="kk-KZ" sz="1200" dirty="0" smtClean="0">
                <a:solidFill>
                  <a:prstClr val="black"/>
                </a:solidFill>
                <a:latin typeface="Times New Roman" panose="02020603050405020304" pitchFamily="18" charset="0"/>
                <a:cs typeface="Times New Roman" panose="02020603050405020304" pitchFamily="18" charset="0"/>
              </a:rPr>
              <a:t>-батыстан жел</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соғады</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7-12 м/с.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2-4 </a:t>
            </a:r>
            <a:r>
              <a:rPr lang="ru-RU" sz="1200" dirty="0" smtClean="0">
                <a:latin typeface="Times New Roman" panose="02020603050405020304" pitchFamily="18" charset="0"/>
                <a:cs typeface="Times New Roman" panose="02020603050405020304" pitchFamily="18" charset="0"/>
              </a:rPr>
              <a:t>градус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00531502"/>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0.522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 </a:t>
            </a:r>
            <a:r>
              <a:rPr lang="kk-KZ" altLang="ru-RU" sz="1200" b="1" dirty="0" smtClean="0">
                <a:latin typeface="Times New Roman" panose="02020603050405020304" pitchFamily="18" charset="0"/>
                <a:cs typeface="Times New Roman" panose="02020603050405020304" pitchFamily="18" charset="0"/>
              </a:rPr>
              <a:t>қыркүйек</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30</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қыркүйек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01 </a:t>
            </a:r>
            <a:r>
              <a:rPr lang="ru-RU" sz="1200" dirty="0" err="1">
                <a:solidFill>
                  <a:prstClr val="black"/>
                </a:solidFill>
                <a:latin typeface="Times New Roman" panose="02020603050405020304" pitchFamily="18" charset="0"/>
                <a:cs typeface="Times New Roman" panose="02020603050405020304" pitchFamily="18" charset="0"/>
              </a:rPr>
              <a:t>қазанға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 Шибаршина/ 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18012</TotalTime>
  <Words>572</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3255</cp:revision>
  <cp:lastPrinted>2021-07-01T07:38:07Z</cp:lastPrinted>
  <dcterms:created xsi:type="dcterms:W3CDTF">2018-03-27T06:03:00Z</dcterms:created>
  <dcterms:modified xsi:type="dcterms:W3CDTF">2023-09-29T06:41:14Z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