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43587549"/>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жауыюн-шашынсыз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 желі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4-6,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 қазанға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30</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 желі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3186738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363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365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17354</TotalTime>
  <Words>599</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3118</cp:revision>
  <cp:lastPrinted>2021-07-01T07:38:07Z</cp:lastPrinted>
  <dcterms:created xsi:type="dcterms:W3CDTF">2018-03-27T06:03:00Z</dcterms:created>
  <dcterms:modified xsi:type="dcterms:W3CDTF">2023-09-29T06:05:04Z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