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9927945"/>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29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29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1323823"/>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30</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Түнде тұман. Солтүстіктен жел соғады, күші 5-10 м/с. Ауа температурасы түнде  5-7, күндіз 15-17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01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30</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Солтүстік-шығыстан жел соғады, күші 5-10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5-7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01 қазанда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жиналуына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көтеріңкі</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24477</TotalTime>
  <Words>606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4159</cp:revision>
  <cp:lastPrinted>2023-01-16T10:13:34Z</cp:lastPrinted>
  <dcterms:created xsi:type="dcterms:W3CDTF">2018-03-27T06:03:00Z</dcterms:created>
  <dcterms:modified xsi:type="dcterms:W3CDTF">2023-09-29T05:53:17Z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