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3774146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жаңбыр жауады. Оңтүстік-ш</a:t>
            </a:r>
            <a:r>
              <a:rPr lang="uz-Cyrl-UZ" sz="1100" dirty="0" smtClean="0">
                <a:latin typeface="Times New Roman" pitchFamily="18" charset="0"/>
                <a:cs typeface="Times New Roman" pitchFamily="18" charset="0"/>
              </a:rPr>
              <a:t>ығыстан </a:t>
            </a:r>
            <a:r>
              <a:rPr lang="uz-Cyrl-UZ" sz="1100" dirty="0" smtClean="0">
                <a:latin typeface="Times New Roman" pitchFamily="18" charset="0"/>
                <a:cs typeface="Times New Roman" pitchFamily="18" charset="0"/>
              </a:rPr>
              <a:t>оңтүстік-батысқа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күндіз 21-23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қыркүйектен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қазанға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a:t>
            </a:r>
            <a:r>
              <a:rPr lang="kk-KZ" sz="1100" smtClean="0">
                <a:latin typeface="Times New Roman" pitchFamily="18" charset="0"/>
                <a:cs typeface="Times New Roman" pitchFamily="18" charset="0"/>
              </a:rPr>
              <a:t>Ауа </a:t>
            </a:r>
            <a:r>
              <a:rPr lang="kk-KZ" sz="1100" smtClean="0">
                <a:latin typeface="Times New Roman" pitchFamily="18" charset="0"/>
                <a:cs typeface="Times New Roman" pitchFamily="18" charset="0"/>
              </a:rPr>
              <a:t>температурасы 8-10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357431"/>
            <a:ext cx="4619437"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13600</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2986</cp:revision>
  <cp:lastPrinted>2021-07-01T03:56:27Z</cp:lastPrinted>
  <dcterms:created xsi:type="dcterms:W3CDTF">2018-03-27T06:03:00Z</dcterms:created>
  <dcterms:modified xsi:type="dcterms:W3CDTF">2023-09-29T06:14:00Z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