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2106"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792140598"/>
              </p:ext>
            </p:extLst>
          </p:nvPr>
        </p:nvGraphicFramePr>
        <p:xfrm>
          <a:off x="307975" y="2589213"/>
          <a:ext cx="4465638" cy="2117725"/>
        </p:xfrm>
        <a:graphic>
          <a:graphicData uri="http://schemas.openxmlformats.org/drawingml/2006/table">
            <a:tbl>
              <a:tblPr/>
              <a:tblGrid>
                <a:gridCol w="4465638">
                  <a:extLst>
                    <a:ext uri="{9D8B030D-6E8A-4147-A177-3AD203B41FA5}"/>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272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2315100799"/>
              </p:ext>
            </p:extLst>
          </p:nvPr>
        </p:nvGraphicFramePr>
        <p:xfrm>
          <a:off x="4900613" y="3860800"/>
          <a:ext cx="4670425" cy="2784472"/>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114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en-US" sz="1100" b="0" i="0" u="none" strike="noStrike" dirty="0" smtClean="0">
                          <a:solidFill>
                            <a:srgbClr val="000000"/>
                          </a:solidFill>
                          <a:effectLst/>
                          <a:latin typeface="Times New Roman" pitchFamily="18" charset="0"/>
                          <a:cs typeface="Times New Roman" pitchFamily="18" charset="0"/>
                        </a:rPr>
                        <a:t>,</a:t>
                      </a:r>
                      <a:r>
                        <a:rPr lang="kk-KZ" sz="1100" b="0" i="0" u="none" strike="noStrike" dirty="0" smtClean="0">
                          <a:solidFill>
                            <a:srgbClr val="000000"/>
                          </a:solidFill>
                          <a:effectLst/>
                          <a:latin typeface="Times New Roman" pitchFamily="18" charset="0"/>
                          <a:cs typeface="Times New Roman" pitchFamily="18" charset="0"/>
                        </a:rPr>
                        <a:t>713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131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0,437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0</a:t>
                      </a:r>
                      <a:r>
                        <a:rPr lang="kk-KZ" sz="1200" b="0" i="0" u="none" strike="noStrike" dirty="0" smtClean="0">
                          <a:solidFill>
                            <a:srgbClr val="000000"/>
                          </a:solidFill>
                          <a:effectLst/>
                          <a:latin typeface="Times New Roman" pitchFamily="18" charset="0"/>
                          <a:cs typeface="Times New Roman" pitchFamily="18" charset="0"/>
                        </a:rPr>
                        <a:t>,000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340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kk-KZ" sz="1100" b="0" i="0" u="none" strike="noStrike" dirty="0" smtClean="0">
                          <a:solidFill>
                            <a:srgbClr val="000000"/>
                          </a:solidFill>
                          <a:effectLst/>
                          <a:latin typeface="Times New Roman" pitchFamily="18" charset="0"/>
                          <a:cs typeface="Times New Roman" pitchFamily="18" charset="0"/>
                        </a:rPr>
                        <a:t>,068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0,047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29 қыркүйек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123658"/>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30  </a:t>
            </a:r>
            <a:r>
              <a:rPr lang="kk-KZ" altLang="ru-RU" sz="1200" b="1" dirty="0"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30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Аздаған бұлтты, </a:t>
            </a:r>
            <a:r>
              <a:rPr lang="kk-KZ" altLang="ru-RU" sz="1200" dirty="0">
                <a:solidFill>
                  <a:srgbClr val="000000"/>
                </a:solidFill>
                <a:latin typeface="Times New Roman" pitchFamily="18" charset="0"/>
                <a:cs typeface="Times New Roman" pitchFamily="18" charset="0"/>
              </a:rPr>
              <a:t>жауын-шашынсыз. </a:t>
            </a:r>
            <a:r>
              <a:rPr lang="kk-KZ" altLang="ru-RU" sz="1200" dirty="0" smtClean="0">
                <a:solidFill>
                  <a:srgbClr val="000000"/>
                </a:solidFill>
                <a:latin typeface="Times New Roman" pitchFamily="18" charset="0"/>
                <a:cs typeface="Times New Roman" pitchFamily="18" charset="0"/>
              </a:rPr>
              <a:t>Солтүстік-батыстан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1-6 м/с</a:t>
            </a:r>
            <a:r>
              <a:rPr lang="kk-KZ" altLang="ru-RU" sz="1200" dirty="0">
                <a:solidFill>
                  <a:srgbClr val="000000"/>
                </a:solidFill>
                <a:latin typeface="Times New Roman" pitchFamily="18" charset="0"/>
                <a:cs typeface="Times New Roman" pitchFamily="18" charset="0"/>
              </a:rPr>
              <a:t>. Ауа температурасы түнде </a:t>
            </a:r>
            <a:r>
              <a:rPr lang="kk-KZ" altLang="ru-RU" sz="1200" dirty="0" smtClean="0">
                <a:solidFill>
                  <a:srgbClr val="000000"/>
                </a:solidFill>
                <a:latin typeface="Times New Roman" pitchFamily="18" charset="0"/>
                <a:cs typeface="Times New Roman" pitchFamily="18" charset="0"/>
              </a:rPr>
              <a:t>9</a:t>
            </a:r>
            <a:r>
              <a:rPr lang="kk-KZ" altLang="ru-RU" sz="1200" dirty="0" smtClean="0">
                <a:solidFill>
                  <a:srgbClr val="000000"/>
                </a:solidFill>
                <a:latin typeface="Times New Roman" pitchFamily="18" charset="0"/>
                <a:cs typeface="Times New Roman" pitchFamily="18" charset="0"/>
              </a:rPr>
              <a:t>-11, </a:t>
            </a:r>
            <a:r>
              <a:rPr lang="kk-KZ" altLang="ru-RU" sz="1200" dirty="0">
                <a:solidFill>
                  <a:srgbClr val="000000"/>
                </a:solidFill>
                <a:latin typeface="Times New Roman" pitchFamily="18" charset="0"/>
                <a:cs typeface="Times New Roman" pitchFamily="18" charset="0"/>
              </a:rPr>
              <a:t>күндіз </a:t>
            </a:r>
            <a:r>
              <a:rPr lang="kk-KZ" altLang="ru-RU" sz="1200" dirty="0" smtClean="0">
                <a:solidFill>
                  <a:srgbClr val="000000"/>
                </a:solidFill>
                <a:latin typeface="Times New Roman" pitchFamily="18" charset="0"/>
                <a:cs typeface="Times New Roman" pitchFamily="18" charset="0"/>
              </a:rPr>
              <a:t>24-26  </a:t>
            </a:r>
            <a:r>
              <a:rPr lang="kk-KZ" altLang="ru-RU" sz="1200" dirty="0">
                <a:solidFill>
                  <a:srgbClr val="000000"/>
                </a:solidFill>
                <a:latin typeface="Times New Roman" pitchFamily="18" charset="0"/>
                <a:cs typeface="Times New Roman" pitchFamily="18" charset="0"/>
              </a:rPr>
              <a:t>жылы</a:t>
            </a:r>
            <a:r>
              <a:rPr lang="kk-KZ" altLang="ru-RU" sz="1200" dirty="0" smtClean="0">
                <a:solidFill>
                  <a:srgbClr val="000000"/>
                </a:solidFill>
                <a:latin typeface="Times New Roman" pitchFamily="18" charset="0"/>
                <a:cs typeface="Times New Roman" pitchFamily="18" charset="0"/>
              </a:rPr>
              <a:t>.</a:t>
            </a: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 </a:t>
            </a:r>
            <a:r>
              <a:rPr lang="kk-KZ" altLang="ru-RU" sz="1200" b="1" dirty="0" smtClean="0">
                <a:latin typeface="Times New Roman" pitchFamily="18" charset="0"/>
                <a:cs typeface="Times New Roman" pitchFamily="18" charset="0"/>
              </a:rPr>
              <a:t>қазан</a:t>
            </a:r>
            <a:endParaRPr lang="kk-KZ" altLang="ru-RU" sz="1200" b="1" dirty="0">
              <a:latin typeface="Times New Roman" pitchFamily="18" charset="0"/>
              <a:cs typeface="Times New Roman" pitchFamily="18" charset="0"/>
            </a:endParaRPr>
          </a:p>
          <a:p>
            <a:pPr algn="ctr"/>
            <a:r>
              <a:rPr lang="ru-RU" altLang="ru-RU" sz="1200" b="1" dirty="0" smtClean="0">
                <a:latin typeface="Times New Roman" pitchFamily="18" charset="0"/>
                <a:cs typeface="Times New Roman" pitchFamily="18" charset="0"/>
              </a:rPr>
              <a:t>30 </a:t>
            </a:r>
            <a:r>
              <a:rPr lang="en-US"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Аздаған бұлтты, </a:t>
            </a:r>
            <a:r>
              <a:rPr lang="kk-KZ" altLang="ru-RU" sz="1200" dirty="0" smtClean="0">
                <a:solidFill>
                  <a:srgbClr val="000000"/>
                </a:solidFill>
                <a:latin typeface="Times New Roman" pitchFamily="18" charset="0"/>
                <a:cs typeface="Times New Roman" pitchFamily="18" charset="0"/>
              </a:rPr>
              <a:t>жауын-шашынсыз</a:t>
            </a:r>
            <a:r>
              <a:rPr lang="kk-KZ" altLang="ru-RU" sz="1200" dirty="0" smtClean="0">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Солтүстік-шығыстан</a:t>
            </a:r>
            <a:r>
              <a:rPr lang="kk-KZ" altLang="ru-RU" sz="1200" dirty="0" smtClean="0">
                <a:latin typeface="Times New Roman" pitchFamily="18" charset="0"/>
                <a:cs typeface="Times New Roman" pitchFamily="18" charset="0"/>
              </a:rPr>
              <a:t> </a:t>
            </a:r>
            <a:r>
              <a:rPr lang="kk-KZ" altLang="ru-RU" sz="1200" dirty="0" smtClean="0">
                <a:latin typeface="Times New Roman" pitchFamily="18" charset="0"/>
                <a:cs typeface="Times New Roman" pitchFamily="18" charset="0"/>
              </a:rPr>
              <a:t>жел </a:t>
            </a:r>
            <a:r>
              <a:rPr lang="kk-KZ" altLang="ru-RU" sz="1200" dirty="0">
                <a:latin typeface="Times New Roman" pitchFamily="18" charset="0"/>
                <a:cs typeface="Times New Roman" pitchFamily="18" charset="0"/>
              </a:rPr>
              <a:t>соғады,  күші </a:t>
            </a:r>
            <a:r>
              <a:rPr lang="kk-KZ" altLang="ru-RU" sz="1200" dirty="0" smtClean="0">
                <a:latin typeface="Times New Roman" pitchFamily="18" charset="0"/>
                <a:cs typeface="Times New Roman" pitchFamily="18" charset="0"/>
              </a:rPr>
              <a:t>1-6 м/с</a:t>
            </a:r>
            <a:r>
              <a:rPr lang="kk-KZ" altLang="ru-RU" sz="1200" dirty="0">
                <a:latin typeface="Times New Roman" pitchFamily="18" charset="0"/>
                <a:cs typeface="Times New Roman" pitchFamily="18" charset="0"/>
              </a:rPr>
              <a:t>. Ауа </a:t>
            </a:r>
            <a:r>
              <a:rPr lang="kk-KZ" altLang="ru-RU" sz="1200">
                <a:latin typeface="Times New Roman" pitchFamily="18" charset="0"/>
                <a:cs typeface="Times New Roman" pitchFamily="18" charset="0"/>
              </a:rPr>
              <a:t>температурасы  </a:t>
            </a:r>
            <a:r>
              <a:rPr lang="kk-KZ" altLang="ru-RU" sz="1200" smtClean="0">
                <a:latin typeface="Times New Roman" pitchFamily="18" charset="0"/>
                <a:cs typeface="Times New Roman" pitchFamily="18" charset="0"/>
              </a:rPr>
              <a:t>10-12  </a:t>
            </a:r>
            <a:r>
              <a:rPr lang="kk-KZ" altLang="ru-RU" sz="1200" dirty="0" smtClean="0">
                <a:latin typeface="Times New Roman" pitchFamily="18" charset="0"/>
                <a:cs typeface="Times New Roman" pitchFamily="18" charset="0"/>
              </a:rPr>
              <a:t>жылы</a:t>
            </a:r>
            <a:r>
              <a:rPr lang="ru-RU" altLang="ru-RU" sz="1200" dirty="0">
                <a:solidFill>
                  <a:srgbClr val="000000"/>
                </a:solidFill>
                <a:latin typeface="Times New Roman" pitchFamily="18" charset="0"/>
                <a:cs typeface="Times New Roman" pitchFamily="18" charset="0"/>
              </a:rPr>
              <a:t>.</a:t>
            </a: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9189" y="2236787"/>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kk-KZ" sz="1200" b="1" i="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18004</TotalTime>
  <Words>577</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3176</cp:revision>
  <cp:lastPrinted>2023-02-06T06:57:51Z</cp:lastPrinted>
  <dcterms:created xsi:type="dcterms:W3CDTF">2018-03-27T06:03:00Z</dcterms:created>
  <dcterms:modified xsi:type="dcterms:W3CDTF">2023-09-29T06:44:46Z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