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солтүстікке </a:t>
            </a:r>
            <a:r>
              <a:rPr lang="kk-KZ" sz="1200" dirty="0" smtClean="0">
                <a:latin typeface="Times New Roman" pitchFamily="18" charset="0"/>
                <a:cs typeface="Times New Roman" pitchFamily="18" charset="0"/>
              </a:rPr>
              <a:t>ауысады, күші 6-11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16-18 градус жылы болады.</a:t>
            </a:r>
          </a:p>
          <a:p>
            <a:pPr algn="ctr"/>
            <a:r>
              <a:rPr lang="kk-KZ" sz="1200" b="1" dirty="0" smtClean="0">
                <a:solidFill>
                  <a:srgbClr val="000000"/>
                </a:solidFill>
                <a:latin typeface="Times New Roman" pitchFamily="18" charset="0"/>
                <a:cs typeface="Times New Roman" pitchFamily="18" charset="0"/>
              </a:rPr>
              <a:t>1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6185873"/>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01 </a:t>
            </a:r>
            <a:r>
              <a:rPr lang="kk-KZ" sz="1200" smtClean="0">
                <a:solidFill>
                  <a:schemeClr val="tx1"/>
                </a:solidFill>
                <a:latin typeface="Times New Roman" pitchFamily="18" charset="0"/>
                <a:cs typeface="Times New Roman" pitchFamily="18" charset="0"/>
              </a:rPr>
              <a:t>қазанда</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15669</TotalTime>
  <Words>526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3513</cp:revision>
  <cp:lastPrinted>2021-07-01T07:38:07Z</cp:lastPrinted>
  <dcterms:created xsi:type="dcterms:W3CDTF">2018-03-27T06:03:00Z</dcterms:created>
  <dcterms:modified xsi:type="dcterms:W3CDTF">2023-09-29T07:09:39Z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