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61457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73</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2023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01, 02 </a:t>
            </a:r>
            <a:r>
              <a:rPr lang="ru-RU" sz="1100" dirty="0" err="1" smtClean="0">
                <a:solidFill>
                  <a:schemeClr val="tx1"/>
                </a:solidFill>
                <a:latin typeface="Times New Roman" panose="02020603050405020304" pitchFamily="18" charset="0"/>
                <a:cs typeface="Times New Roman" panose="02020603050405020304" pitchFamily="18" charset="0"/>
              </a:rPr>
              <a:t>қазанына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smtClean="0">
                <a:solidFill>
                  <a:schemeClr val="tx1"/>
                </a:solidFill>
                <a:latin typeface="Times New Roman" panose="02020603050405020304" pitchFamily="18" charset="0"/>
                <a:cs typeface="Times New Roman" panose="02020603050405020304" pitchFamily="18" charset="0"/>
              </a:rPr>
              <a:t>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9660399"/>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355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271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0,032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513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ru-RU" altLang="ru-RU" sz="1100" b="1" dirty="0" smtClean="0">
                <a:latin typeface="Times New Roman" panose="02020603050405020304" pitchFamily="18" charset="0"/>
                <a:cs typeface="Times New Roman" panose="02020603050405020304" pitchFamily="18" charset="0"/>
              </a:rPr>
              <a:t>01 </a:t>
            </a:r>
            <a:r>
              <a:rPr lang="kk-KZ" altLang="ru-RU" sz="1100" b="1" dirty="0" smtClean="0">
                <a:latin typeface="Times New Roman" panose="02020603050405020304" pitchFamily="18" charset="0"/>
                <a:cs typeface="Times New Roman" panose="02020603050405020304" pitchFamily="18" charset="0"/>
              </a:rPr>
              <a:t>қазанға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01</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Жел солтүстіктен,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2-7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01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02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2-7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13-15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23131</TotalTime>
  <Words>602</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3017</cp:revision>
  <cp:lastPrinted>2021-07-01T07:38:07Z</cp:lastPrinted>
  <dcterms:created xsi:type="dcterms:W3CDTF">2018-03-27T06:03:00Z</dcterms:created>
  <dcterms:modified xsi:type="dcterms:W3CDTF">2023-09-30T06:49:40Z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