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630" y="-3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30 </a:t>
                      </a:r>
                      <a:r>
                        <a:rPr lang="kk-KZ" altLang="zh-CN" sz="1200" b="1" i="1" u="none" kern="1200" baseline="0" dirty="0">
                          <a:solidFill>
                            <a:schemeClr val="tx1"/>
                          </a:solidFill>
                          <a:latin typeface="Times New Roman" pitchFamily="18" charset="0"/>
                          <a:ea typeface="+mn-ea"/>
                          <a:cs typeface="Times New Roman" pitchFamily="18" charset="0"/>
                        </a:rPr>
                        <a:t>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30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07291140"/>
              </p:ext>
            </p:extLst>
          </p:nvPr>
        </p:nvGraphicFramePr>
        <p:xfrm>
          <a:off x="5026040" y="3996001"/>
          <a:ext cx="4679488" cy="2530931"/>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80520"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30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қазанға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Шығыстан</a:t>
            </a:r>
            <a:r>
              <a:rPr lang="kk-KZ" sz="1100" dirty="0" smtClean="0"/>
              <a:t> </a:t>
            </a:r>
            <a:r>
              <a:rPr lang="kk-KZ" sz="1100" dirty="0" smtClean="0">
                <a:latin typeface="Times New Roman" pitchFamily="18" charset="0"/>
                <a:cs typeface="Times New Roman" pitchFamily="18" charset="0"/>
              </a:rPr>
              <a:t>жел соғады, күші 5-10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02 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қазанға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қазанға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01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02 қазанда </a:t>
            </a:r>
            <a:r>
              <a:rPr lang="ru-RU" sz="1200" dirty="0" err="1" smtClean="0">
                <a:solidFill>
                  <a:schemeClr val="tx1"/>
                </a:solidFill>
                <a:latin typeface="Times New Roman" pitchFamily="18" charset="0"/>
                <a:cs typeface="Times New Roman" pitchFamily="18" charset="0"/>
              </a:rPr>
              <a:t>қараған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14081</TotalTime>
  <Words>545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3686</cp:revision>
  <cp:lastPrinted>2021-07-01T03:56:27Z</cp:lastPrinted>
  <dcterms:created xsi:type="dcterms:W3CDTF">2018-03-27T06:03:00Z</dcterms:created>
  <dcterms:modified xsi:type="dcterms:W3CDTF">2023-09-30T07:06:55Z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