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50561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30 қыркүйек 2023 ж. сағ. 21-ден 01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02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02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7-12 м/с. Ауа температурасы 4-6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022204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30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01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Казиева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18028</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3260</cp:revision>
  <cp:lastPrinted>2021-07-01T07:38:07Z</cp:lastPrinted>
  <dcterms:created xsi:type="dcterms:W3CDTF">2018-03-27T06:03:00Z</dcterms:created>
  <dcterms:modified xsi:type="dcterms:W3CDTF">2023-09-30T07:13:15Z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