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72981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 қазан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қазан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a:latin typeface="Times New Roman" pitchFamily="18" charset="0"/>
                <a:cs typeface="Times New Roman" pitchFamily="18" charset="0"/>
              </a:rPr>
              <a:t>Б</a:t>
            </a:r>
            <a:r>
              <a:rPr lang="ru-RU" sz="1200"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40581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17348</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2021-07-01T07:38:07Z</cp:lastPrinted>
  <dcterms:created xsi:type="dcterms:W3CDTF">2018-03-27T06:03:00Z</dcterms:created>
  <dcterms:modified xsi:type="dcterms:W3CDTF">2023-09-30T06:29:36Z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