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365367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1 қазанға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30</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18</a:t>
            </a:r>
            <a:r>
              <a:rPr lang="ru-RU" sz="1200" dirty="0" smtClean="0">
                <a:latin typeface="Times New Roman" pitchFamily="18" charset="0"/>
                <a:cs typeface="Times New Roman" pitchFamily="18" charset="0"/>
              </a:rPr>
              <a:t>-20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жаңбыр</a:t>
            </a:r>
            <a:r>
              <a:rPr lang="ru-RU" sz="1200" dirty="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олтүстік-шығыстан жел соғады, күші </a:t>
            </a:r>
            <a:r>
              <a:rPr lang="kk-KZ" sz="1200" dirty="0" smtClean="0">
                <a:latin typeface="Times New Roman" pitchFamily="18" charset="0"/>
                <a:cs typeface="Times New Roman" pitchFamily="18" charset="0"/>
              </a:rPr>
              <a:t>7-12, екпіні 15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7004924"/>
              </p:ext>
            </p:extLst>
          </p:nvPr>
        </p:nvGraphicFramePr>
        <p:xfrm>
          <a:off x="4931344" y="4365104"/>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17216</TotalTime>
  <Words>546</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3089</cp:revision>
  <cp:lastPrinted>2021-07-01T07:38:07Z</cp:lastPrinted>
  <dcterms:created xsi:type="dcterms:W3CDTF">2018-03-27T06:03:00Z</dcterms:created>
  <dcterms:modified xsi:type="dcterms:W3CDTF">2023-09-30T06:23:28Z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