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p:scale>
          <a:sx n="70" d="100"/>
          <a:sy n="70" d="100"/>
        </p:scale>
        <p:origin x="132" y="3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789219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273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7777490"/>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1725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132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72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smtClean="0">
                          <a:effectLst/>
                          <a:latin typeface="Times New Roman" panose="02020603050405020304" pitchFamily="18" charset="0"/>
                          <a:ea typeface="SimSun" panose="02010600030101010101" pitchFamily="2" charset="-122"/>
                        </a:rPr>
                        <a:t>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01</a:t>
            </a:r>
            <a:r>
              <a:rPr lang="ru-RU" sz="1200" b="1" dirty="0" smtClean="0">
                <a:latin typeface="Times New Roman" panose="02020603050405020304" pitchFamily="18" charset="0"/>
                <a:cs typeface="Times New Roman" panose="02020603050405020304" pitchFamily="18" charset="0"/>
                <a:sym typeface="+mn-ea"/>
              </a:rPr>
              <a:t> </a:t>
            </a:r>
            <a:r>
              <a:rPr lang="ru-RU" sz="1200" b="1" dirty="0" err="1" smtClean="0">
                <a:latin typeface="Times New Roman" panose="02020603050405020304" pitchFamily="18" charset="0"/>
                <a:cs typeface="Times New Roman" panose="02020603050405020304" pitchFamily="18" charset="0"/>
                <a:sym typeface="+mn-ea"/>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20</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02 </a:t>
            </a:r>
            <a:r>
              <a:rPr lang="ru-RU" sz="1200" b="1" dirty="0" err="1" smtClean="0">
                <a:solidFill>
                  <a:srgbClr val="000000"/>
                </a:solidFill>
                <a:latin typeface="Times New Roman" pitchFamily="18" charset="0"/>
                <a:cs typeface="Times New Roman" pitchFamily="18" charset="0"/>
                <a:sym typeface="+mn-ea"/>
              </a:rPr>
              <a:t>қазанға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01</a:t>
            </a:r>
            <a:r>
              <a:rPr lang="kk-KZ" sz="1200" b="1" dirty="0" smtClean="0">
                <a:solidFill>
                  <a:srgbClr val="000000"/>
                </a:solidFill>
                <a:latin typeface="Times New Roman" panose="02020603050405020304" pitchFamily="18" charset="0"/>
                <a:cs typeface="Times New Roman" panose="02020603050405020304" pitchFamily="18" charset="0"/>
                <a:sym typeface="+mn-ea"/>
              </a:rPr>
              <a:t> 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10</a:t>
            </a:r>
            <a:r>
              <a:rPr lang="ru-RU" sz="1100" dirty="0" smtClean="0">
                <a:latin typeface="Times New Roman" pitchFamily="18" charset="0"/>
                <a:cs typeface="Times New Roman" pitchFamily="18" charset="0"/>
              </a:rPr>
              <a:t>-12</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0000" algn="just"/>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647933"/>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01</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қазанда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02 </a:t>
            </a:r>
            <a:r>
              <a:rPr lang="kk-KZ" sz="1100" b="1" dirty="0" smtClean="0">
                <a:solidFill>
                  <a:schemeClr val="tx1"/>
                </a:solidFill>
                <a:latin typeface="Times New Roman" panose="02020603050405020304" pitchFamily="18" charset="0"/>
                <a:cs typeface="Times New Roman" panose="02020603050405020304" pitchFamily="18" charset="0"/>
              </a:rPr>
              <a:t>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22077</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3966</cp:revision>
  <cp:lastPrinted>2021-07-01T03:56:27Z</cp:lastPrinted>
  <dcterms:created xsi:type="dcterms:W3CDTF">2018-03-27T06:03:00Z</dcterms:created>
  <dcterms:modified xsi:type="dcterms:W3CDTF">2023-09-30T07:01:16Z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