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337727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30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30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200239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5915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01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Солтүстік-шығыстан жел соғады, күші 5-10 м/с. Ауа температурасы түнде  4-6, күндіз 14-16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02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01 </a:t>
            </a:r>
            <a:r>
              <a:rPr lang="ru-RU" sz="1100" b="1" dirty="0" err="1">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Солтүстік-шығыстан жел соғады, күші 5-10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2-4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қазанда, түнде 02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24490</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4170</cp:revision>
  <cp:lastPrinted>2023-01-16T10:13:34Z</cp:lastPrinted>
  <dcterms:created xsi:type="dcterms:W3CDTF">2018-03-27T06:03:00Z</dcterms:created>
  <dcterms:modified xsi:type="dcterms:W3CDTF">2023-09-30T06:27:16Z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