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943660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01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30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01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Түнде және таңертең тұман күтіледі. Жел 3-8 м/с. Ауа температурасы түнде 5-7, күндіз 14-16 градус жылы болады.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02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01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02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3-8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5-7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0172005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15117</TotalTime>
  <Words>569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2778</cp:revision>
  <cp:lastPrinted>2021-07-01T07:38:07Z</cp:lastPrinted>
  <dcterms:created xsi:type="dcterms:W3CDTF">2018-03-27T06:03:00Z</dcterms:created>
  <dcterms:modified xsi:type="dcterms:W3CDTF">2023-09-30T06:35:28Z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