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45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56907090"/>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47026737"/>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smtClean="0">
                          <a:solidFill>
                            <a:srgbClr val="000000"/>
                          </a:solidFill>
                          <a:effectLst/>
                          <a:latin typeface="Times New Roman" pitchFamily="18" charset="0"/>
                          <a:cs typeface="Times New Roman" pitchFamily="18" charset="0"/>
                        </a:rPr>
                        <a:t>,076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 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a:t>
            </a:r>
            <a:r>
              <a:rPr lang="kk-KZ" altLang="ru-RU" sz="1200" dirty="0">
                <a:solidFill>
                  <a:srgbClr val="000000"/>
                </a:solidFill>
                <a:latin typeface="Times New Roman" pitchFamily="18" charset="0"/>
                <a:cs typeface="Times New Roman" pitchFamily="18" charset="0"/>
              </a:rPr>
              <a:t>, жауын-шашынсыз. Солтүстік, солтүстік-шығыстан жел соғады, күші 2-7 м/с. Ауа температурасы түнде 8-10, күндіз 22-24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01</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a:t>
            </a:r>
            <a:r>
              <a:rPr lang="kk-KZ" altLang="ru-RU" sz="1200" dirty="0" smtClean="0">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Солтүстік-шығыстан, шығыстан</a:t>
            </a:r>
            <a:r>
              <a:rPr lang="kk-KZ" altLang="ru-RU" sz="120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a:latin typeface="Times New Roman" pitchFamily="18" charset="0"/>
                <a:cs typeface="Times New Roman" pitchFamily="18" charset="0"/>
              </a:rPr>
              <a:t>күші </a:t>
            </a:r>
            <a:r>
              <a:rPr lang="kk-KZ" altLang="ru-RU" sz="1200" smtClean="0">
                <a:latin typeface="Times New Roman" pitchFamily="18" charset="0"/>
                <a:cs typeface="Times New Roman" pitchFamily="18" charset="0"/>
              </a:rPr>
              <a:t>2</a:t>
            </a:r>
            <a:r>
              <a:rPr lang="kk-KZ" altLang="ru-RU" sz="1200" smtClean="0">
                <a:latin typeface="Times New Roman" pitchFamily="18" charset="0"/>
                <a:cs typeface="Times New Roman" pitchFamily="18" charset="0"/>
              </a:rPr>
              <a:t>-7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18012</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3180</cp:revision>
  <cp:lastPrinted>2023-02-06T06:57:51Z</cp:lastPrinted>
  <dcterms:created xsi:type="dcterms:W3CDTF">2018-03-27T06:03:00Z</dcterms:created>
  <dcterms:modified xsi:type="dcterms:W3CDTF">2023-09-30T06:55:59Z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