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08288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қыркүйек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01</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Солтүстік-батыстан жел соғады, күші 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smtClean="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01 </a:t>
            </a:r>
            <a:r>
              <a:rPr lang="ru-RU" altLang="ru-RU" sz="1200" b="1" dirty="0" err="1">
                <a:latin typeface="Times New Roman" pitchFamily="18" charset="0"/>
                <a:cs typeface="Times New Roman"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02 </a:t>
            </a:r>
            <a:r>
              <a:rPr lang="ru-RU" sz="1200" b="1" dirty="0" err="1" smtClean="0">
                <a:latin typeface="Times New Roman" panose="02020603050405020304" pitchFamily="18" charset="0"/>
                <a:cs typeface="Times New Roman" panose="02020603050405020304" pitchFamily="18" charset="0"/>
              </a:rPr>
              <a:t>қазанның</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Солтүстік-батыстан жел соғады, күші 3-8 м/с. 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3251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41422" y="24371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 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9228076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18311</TotalTime>
  <Words>559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2982</cp:revision>
  <cp:lastPrinted>2021-07-01T03:56:27Z</cp:lastPrinted>
  <dcterms:created xsi:type="dcterms:W3CDTF">2018-03-27T06:03:00Z</dcterms:created>
  <dcterms:modified xsi:type="dcterms:W3CDTF">2023-09-30T08:16:14Z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