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5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62698514"/>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273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976910277"/>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0.334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0.222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2400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0.436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қыркүйектегі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01</a:t>
            </a:r>
            <a:r>
              <a:rPr lang="kk-KZ" altLang="ru-RU" sz="1200" b="1" dirty="0" smtClean="0">
                <a:solidFill>
                  <a:srgbClr val="000000"/>
                </a:solidFill>
                <a:latin typeface="Times New Roman" panose="02020603050405020304" pitchFamily="18" charset="0"/>
                <a:cs typeface="Times New Roman" panose="02020603050405020304" pitchFamily="18" charset="0"/>
              </a:rPr>
              <a:t> қазанға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30 </a:t>
            </a:r>
            <a:r>
              <a:rPr lang="ru-RU" altLang="ru-RU" sz="1200" b="1" dirty="0" err="1">
                <a:solidFill>
                  <a:srgbClr val="000000"/>
                </a:solidFill>
                <a:latin typeface="Times New Roman" panose="02020603050405020304" pitchFamily="18" charset="0"/>
                <a:cs typeface="Times New Roman" panose="02020603050405020304" pitchFamily="18" charset="0"/>
              </a:rPr>
              <a:t>қыркүйек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01 қазан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a:t>
            </a:r>
            <a:r>
              <a:rPr lang="kk-KZ" sz="1200" dirty="0" smtClean="0">
                <a:solidFill>
                  <a:srgbClr val="000000"/>
                </a:solidFill>
                <a:latin typeface="Times New Roman" panose="02020603050405020304" pitchFamily="18" charset="0"/>
                <a:cs typeface="Times New Roman" panose="02020603050405020304" pitchFamily="18" charset="0"/>
                <a:sym typeface="+mn-ea"/>
              </a:rPr>
              <a:t>түстік-шығыстан 5-10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11-13,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23-25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02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қазанға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01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02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a:t>
            </a:r>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5-10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10-12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01 </a:t>
            </a:r>
            <a:r>
              <a:rPr lang="ru-RU" sz="1200" dirty="0" err="1" smtClean="0">
                <a:solidFill>
                  <a:schemeClr val="tx1"/>
                </a:solidFill>
                <a:latin typeface="Times New Roman" pitchFamily="18" charset="0"/>
                <a:cs typeface="Times New Roman" pitchFamily="18" charset="0"/>
              </a:rPr>
              <a:t>қазан</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02 </a:t>
            </a:r>
            <a:r>
              <a:rPr lang="kk-KZ" sz="1200" dirty="0" smtClean="0">
                <a:solidFill>
                  <a:schemeClr val="tx1"/>
                </a:solidFill>
                <a:latin typeface="Times New Roman" pitchFamily="18" charset="0"/>
                <a:cs typeface="Times New Roman" pitchFamily="18" charset="0"/>
              </a:rPr>
              <a:t>қазанға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Маратқызы Ж.</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14583</TotalTime>
  <Words>547</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2897</cp:revision>
  <cp:lastPrinted>2021-07-01T07:38:07Z</cp:lastPrinted>
  <dcterms:created xsi:type="dcterms:W3CDTF">2018-03-27T06:03:00Z</dcterms:created>
  <dcterms:modified xsi:type="dcterms:W3CDTF">2023-09-30T06:14:42Z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