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83692040"/>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5255763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761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a:solidFill>
                            <a:srgbClr val="000000"/>
                          </a:solidFill>
                          <a:effectLst/>
                          <a:latin typeface="Times New Roman" pitchFamily="18" charset="0"/>
                          <a:cs typeface="Times New Roman" pitchFamily="18" charset="0"/>
                        </a:rPr>
                        <a:t>0</a:t>
                      </a:r>
                      <a:r>
                        <a:rPr lang="kk-KZ" sz="1200" b="0" i="0" u="none" strike="noStrike">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01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 Солтүстік-шығыстан оңтүстік-шығысқа ауысып жел соғады, күші түнде 1-6, күндіз 5-10 м/с. Ауа температурасы түнде 8-10, күндіз 24-26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02</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Оңтүстік-шығыстан </a:t>
            </a:r>
            <a:r>
              <a:rPr lang="kk-KZ" altLang="ru-RU" sz="1200" dirty="0">
                <a:latin typeface="Times New Roman" pitchFamily="18" charset="0"/>
                <a:cs typeface="Times New Roman" pitchFamily="18" charset="0"/>
              </a:rPr>
              <a:t>жел соғады,  күші 1-6 м/с. Ауа температурасы  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18015</TotalTime>
  <Words>616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3181</cp:revision>
  <cp:lastPrinted>2023-02-06T06:57:51Z</cp:lastPrinted>
  <dcterms:created xsi:type="dcterms:W3CDTF">2018-03-27T06:03:00Z</dcterms:created>
  <dcterms:modified xsi:type="dcterms:W3CDTF">2023-10-01T07:18:51Z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