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997904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2 қазанға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01</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02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шығыс желі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10-12</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02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2291916"/>
              </p:ext>
            </p:extLst>
          </p:nvPr>
        </p:nvGraphicFramePr>
        <p:xfrm>
          <a:off x="4931344" y="4365104"/>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36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17227</TotalTime>
  <Words>600</Words>
  <Application>Microsoft Office PowerPoint</Application>
  <PresentationFormat>Лист A4 (210x297 мм)</PresentationFormat>
  <Paragraphs>85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3092</cp:revision>
  <cp:lastPrinted>2021-07-01T07:38:07Z</cp:lastPrinted>
  <dcterms:created xsi:type="dcterms:W3CDTF">2018-03-27T06:03:00Z</dcterms:created>
  <dcterms:modified xsi:type="dcterms:W3CDTF">2023-10-01T06:58:42Z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