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745584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2 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01</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02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 солтүстік-шығыс желі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6-8</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02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 желі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872338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17147</TotalTime>
  <Words>558</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3089</cp:revision>
  <cp:lastPrinted>2021-07-01T07:38:07Z</cp:lastPrinted>
  <dcterms:created xsi:type="dcterms:W3CDTF">2018-03-27T06:03:00Z</dcterms:created>
  <dcterms:modified xsi:type="dcterms:W3CDTF">2023-10-01T06:59:05Z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