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20" d="100"/>
          <a:sy n="120" d="100"/>
        </p:scale>
        <p:origin x="182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19693978"/>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01 </a:t>
                      </a:r>
                      <a:r>
                        <a:rPr lang="kk-KZ" sz="1200" b="1" dirty="0">
                          <a:solidFill>
                            <a:schemeClr val="tx2">
                              <a:lumMod val="75000"/>
                            </a:schemeClr>
                          </a:solidFill>
                          <a:latin typeface="Times New Roman" panose="02020603050405020304" pitchFamily="18" charset="0"/>
                          <a:cs typeface="Times New Roman" panose="02020603050405020304" pitchFamily="18" charset="0"/>
                        </a:rPr>
                        <a:t>қазан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01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16516234"/>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1593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0.319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28"/>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02 қазанға </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02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қазан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жауын-шашынсыз, түнде және танертең тұман. Солтүстік-шығыстан жел соғады, күші 5-10 м/с. Ауа температурасы түнде  1-3, күндіз 11-13 жылы.</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03 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02 </a:t>
            </a:r>
            <a:r>
              <a:rPr lang="ru-RU" sz="1100" b="1" dirty="0" err="1">
                <a:latin typeface="Times New Roman" panose="02020603050405020304" pitchFamily="18" charset="0"/>
                <a:cs typeface="Times New Roman" panose="02020603050405020304" pitchFamily="18" charset="0"/>
              </a:rPr>
              <a:t>қазан</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03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 Көшпелі бұлтты, жауын-шашынсыз, тұман. Солтүстік-шығыстан жел соғады, күші 5-10 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Ауа температурасы 0-2 жылы</a:t>
            </a:r>
            <a:r>
              <a:rPr lang="kk-KZ" sz="1100" dirty="0">
                <a:latin typeface="Times New Roman" panose="02020603050405020304" pitchFamily="18" charset="0"/>
                <a:cs typeface="Times New Roman" panose="02020603050405020304" pitchFamily="18" charset="0"/>
              </a:rPr>
              <a:t>. </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a:solidFill>
                  <a:schemeClr val="tx1"/>
                </a:solidFill>
                <a:latin typeface="Times New Roman" panose="02020603050405020304" pitchFamily="18" charset="0"/>
                <a:cs typeface="Times New Roman" panose="02020603050405020304" pitchFamily="18" charset="0"/>
              </a:rPr>
              <a:t>        02 </a:t>
            </a:r>
            <a:r>
              <a:rPr lang="ru-RU" sz="1100" dirty="0">
                <a:solidFill>
                  <a:schemeClr val="tx1"/>
                </a:solidFill>
                <a:latin typeface="Times New Roman" panose="02020603050405020304" pitchFamily="18" charset="0"/>
                <a:cs typeface="Times New Roman" panose="02020603050405020304" pitchFamily="18" charset="0"/>
              </a:rPr>
              <a:t>қазанда, </a:t>
            </a:r>
            <a:r>
              <a:rPr lang="ru-RU" sz="1100">
                <a:solidFill>
                  <a:schemeClr val="tx1"/>
                </a:solidFill>
                <a:latin typeface="Times New Roman" panose="02020603050405020304" pitchFamily="18" charset="0"/>
                <a:cs typeface="Times New Roman" panose="02020603050405020304" pitchFamily="18" charset="0"/>
              </a:rPr>
              <a:t>түнде 03 </a:t>
            </a:r>
            <a:r>
              <a:rPr lang="ru-RU" sz="1100" dirty="0">
                <a:solidFill>
                  <a:schemeClr val="tx1"/>
                </a:solidFill>
                <a:latin typeface="Times New Roman" panose="02020603050405020304" pitchFamily="18" charset="0"/>
                <a:cs typeface="Times New Roman" panose="02020603050405020304" pitchFamily="18" charset="0"/>
              </a:rPr>
              <a:t>қазанда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Тищенко А./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24523</TotalTime>
  <Words>608</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4174</cp:revision>
  <cp:lastPrinted>2023-01-16T10:13:34Z</cp:lastPrinted>
  <dcterms:created xsi:type="dcterms:W3CDTF">2018-03-27T06:03:00Z</dcterms:created>
  <dcterms:modified xsi:type="dcterms:W3CDTF">2023-10-01T06:57:52Z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