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751655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a:t>
                      </a:r>
                      <a:r>
                        <a:rPr lang="en-US" altLang="x-none" sz="1600" b="1" i="1" dirty="0">
                          <a:solidFill>
                            <a:srgbClr val="002060"/>
                          </a:solidFill>
                          <a:latin typeface="Times New Roman" panose="02020603050405020304" pitchFamily="18" charset="0"/>
                          <a:cs typeface="Times New Roman" panose="02020603050405020304" pitchFamily="18" charset="0"/>
                        </a:rPr>
                        <a:t>7</a:t>
                      </a:r>
                      <a:r>
                        <a:rPr lang="ru-RU" altLang="x-none" sz="1600" b="1" i="1" dirty="0">
                          <a:solidFill>
                            <a:srgbClr val="002060"/>
                          </a:solidFill>
                          <a:latin typeface="Times New Roman" panose="02020603050405020304" pitchFamily="18" charset="0"/>
                          <a:cs typeface="Times New Roman" panose="02020603050405020304" pitchFamily="18" charset="0"/>
                        </a:rPr>
                        <a:t>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a:t>
                      </a:r>
                      <a:r>
                        <a:rPr lang="ru-RU" altLang="zh-CN" sz="1200" b="1" i="1" baseline="0" dirty="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284984"/>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99597212"/>
              </p:ext>
            </p:extLst>
          </p:nvPr>
        </p:nvGraphicFramePr>
        <p:xfrm>
          <a:off x="5002837" y="3746649"/>
          <a:ext cx="4691064" cy="26946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74390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02</a:t>
            </a:r>
            <a:r>
              <a:rPr lang="kk-KZ" altLang="ru-RU" sz="1200" b="1" dirty="0">
                <a:latin typeface="Times New Roman" panose="02020603050405020304" pitchFamily="18" charset="0"/>
                <a:cs typeface="Times New Roman" panose="02020603050405020304" pitchFamily="18" charset="0"/>
              </a:rPr>
              <a:t> 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01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02 қазанға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Ш</a:t>
            </a:r>
            <a:r>
              <a:rPr lang="uz-Cyrl-UZ" sz="1100" dirty="0">
                <a:latin typeface="Times New Roman" pitchFamily="18" charset="0"/>
                <a:cs typeface="Times New Roman" pitchFamily="18" charset="0"/>
              </a:rPr>
              <a:t>ығыстан </a:t>
            </a:r>
            <a:r>
              <a:rPr lang="kk-KZ" sz="1100" dirty="0">
                <a:latin typeface="Times New Roman" pitchFamily="18" charset="0"/>
                <a:cs typeface="Times New Roman" pitchFamily="18" charset="0"/>
              </a:rPr>
              <a:t>жел соғады, күші 8-13 м/с. Ауа температурасы түнде 10-12, күндіз 23-25 градус жылы болады.</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03 қазанға </a:t>
            </a:r>
          </a:p>
          <a:p>
            <a:pPr indent="182563" algn="just"/>
            <a:r>
              <a:rPr lang="kk-KZ" altLang="ru-RU" sz="1200" b="1" dirty="0">
                <a:latin typeface="Times New Roman" pitchFamily="18" charset="0"/>
                <a:cs typeface="Times New Roman" pitchFamily="18" charset="0"/>
              </a:rPr>
              <a:t>2023 ж. 21 сағ. 02 қазаннан  09 сағ. 03 қазанға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Шығыстан </a:t>
            </a:r>
            <a:r>
              <a:rPr lang="kk-KZ" sz="1100" dirty="0">
                <a:latin typeface="Times New Roman" pitchFamily="18" charset="0"/>
                <a:cs typeface="Times New Roman" pitchFamily="18" charset="0"/>
              </a:rPr>
              <a:t>жел соғады, күші 8-13 м/с. Ауа </a:t>
            </a:r>
            <a:r>
              <a:rPr lang="kk-KZ" sz="1100">
                <a:latin typeface="Times New Roman" pitchFamily="18" charset="0"/>
                <a:cs typeface="Times New Roman" pitchFamily="18" charset="0"/>
              </a:rPr>
              <a:t>температурасы  9-11 </a:t>
            </a:r>
            <a:r>
              <a:rPr lang="kk-KZ" sz="1100" dirty="0">
                <a:latin typeface="Times New Roman" pitchFamily="18" charset="0"/>
                <a:cs typeface="Times New Roman" pitchFamily="18" charset="0"/>
              </a:rPr>
              <a:t>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13732"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291273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Нурлыбаева</a:t>
            </a:r>
            <a:r>
              <a:rPr lang="ru-RU" sz="1200" b="1" i="1" dirty="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13574</TotalTime>
  <Words>632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2963</cp:revision>
  <cp:lastPrinted>2021-07-01T03:56:27Z</cp:lastPrinted>
  <dcterms:created xsi:type="dcterms:W3CDTF">2018-03-27T06:03:00Z</dcterms:created>
  <dcterms:modified xsi:type="dcterms:W3CDTF">2023-10-01T08:05:49Z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