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75192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қазан </a:t>
            </a:r>
            <a:r>
              <a:rPr lang="ru-RU" altLang="ru-RU" sz="1200" b="1" dirty="0">
                <a:latin typeface="Times New Roman" panose="02020603050405020304" pitchFamily="18" charset="0"/>
                <a:cs typeface="Times New Roman" panose="02020603050405020304" pitchFamily="18" charset="0"/>
              </a:rPr>
              <a:t>21-ден 02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1-6 м/с. Ауа температурасы түнде 5-7°, күндіз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қазанға</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02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03 </a:t>
            </a:r>
            <a:r>
              <a:rPr lang="ru-RU" sz="1200" b="1" dirty="0" err="1">
                <a:latin typeface="Times New Roman" panose="02020603050405020304" pitchFamily="18" charset="0"/>
                <a:cs typeface="Times New Roman" panose="02020603050405020304" pitchFamily="18" charset="0"/>
              </a:rPr>
              <a:t>қазанның</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4-6°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311206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3408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a:solidFill>
                  <a:srgbClr val="000000"/>
                </a:solidFill>
                <a:latin typeface="Times New Roman" panose="02020603050405020304" pitchFamily="18" charset="0"/>
                <a:cs typeface="Times New Roman" panose="02020603050405020304" pitchFamily="18" charset="0"/>
              </a:rPr>
              <a:t> А.Р. /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20363</TotalTime>
  <Words>639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3098</cp:revision>
  <cp:lastPrinted>2021-07-01T03:56:27Z</cp:lastPrinted>
  <dcterms:created xsi:type="dcterms:W3CDTF">2018-03-27T06:03:00Z</dcterms:created>
  <dcterms:modified xsi:type="dcterms:W3CDTF">2023-10-01T07:10:19Z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