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Calibri"/>
                        </a:rPr>
                        <a:t>49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Calibri"/>
                        </a:rPr>
                        <a:t>82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Calibri"/>
                        </a:rPr>
                        <a:t>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Calibri"/>
                        </a:rPr>
                        <a:t>4465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Calibri"/>
                        </a:rPr>
                        <a:t>52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02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қазандағы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02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02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2-7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қазанға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03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2-7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02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03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14595</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2898</cp:revision>
  <cp:lastPrinted>2021-07-01T07:38:07Z</cp:lastPrinted>
  <dcterms:created xsi:type="dcterms:W3CDTF">2018-03-27T06:03:00Z</dcterms:created>
  <dcterms:modified xsi:type="dcterms:W3CDTF">2023-10-01T07:05:51Z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