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62436233"/>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№274</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35798" y="3428207"/>
            <a:ext cx="4930910"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kk-KZ" altLang="ru-RU" sz="1200" b="1" dirty="0">
                <a:solidFill>
                  <a:srgbClr val="000000"/>
                </a:solidFill>
                <a:latin typeface="Times New Roman" panose="02020603050405020304" pitchFamily="18" charset="0"/>
                <a:cs typeface="Times New Roman" panose="02020603050405020304" pitchFamily="18" charset="0"/>
              </a:rPr>
              <a:t>2 қазанға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01</a:t>
            </a:r>
            <a:r>
              <a:rPr lang="kk-KZ" altLang="ru-RU" sz="1200" b="1" dirty="0">
                <a:solidFill>
                  <a:srgbClr val="000000"/>
                </a:solidFill>
                <a:latin typeface="Times New Roman" panose="02020603050405020304" pitchFamily="18" charset="0"/>
                <a:cs typeface="Times New Roman" panose="02020603050405020304" pitchFamily="18" charset="0"/>
              </a:rPr>
              <a:t>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02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кей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уақытта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түстік-шығыс, шығыс желі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6-8,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9-11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3 қазанға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02 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03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Солтүстік-шығыс 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rgbClr val="000000"/>
                </a:solidFill>
                <a:latin typeface="Times New Roman" panose="02020603050405020304" pitchFamily="18" charset="0"/>
              </a:rPr>
              <a:t>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күтіледі.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86988930"/>
              </p:ext>
            </p:extLst>
          </p:nvPr>
        </p:nvGraphicFramePr>
        <p:xfrm>
          <a:off x="4923876" y="3861048"/>
          <a:ext cx="4840520" cy="252028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707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870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0.277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1780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763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476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16657</TotalTime>
  <Words>613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3088</cp:revision>
  <cp:lastPrinted>2021-07-01T03:56:27Z</cp:lastPrinted>
  <dcterms:created xsi:type="dcterms:W3CDTF">2018-03-27T06:03:00Z</dcterms:created>
  <dcterms:modified xsi:type="dcterms:W3CDTF">2023-10-01T07:00:00Z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