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735605"/>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275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02 қазан 2023 ж. сағ. 21-ден 03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Оңтүстіктен жел соғады, күші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04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03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04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5-10 м/с. Ауа температурасы 5-7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592862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Шибаршинп</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18036</TotalTime>
  <Words>601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3261</cp:revision>
  <cp:lastPrinted>2021-07-01T07:38:07Z</cp:lastPrinted>
  <dcterms:created xsi:type="dcterms:W3CDTF">2018-03-27T06:03:00Z</dcterms:created>
  <dcterms:modified xsi:type="dcterms:W3CDTF">2023-10-02T06:41:23Z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