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490"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281820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солтүстік-шығыстан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мороза,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itchFamily="18" charset="0"/>
                <a:cs typeface="Times New Roman"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қазанның</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70917744"/>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0,950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5" name="TextBox 13"/>
          <p:cNvSpPr txBox="1"/>
          <p:nvPr/>
        </p:nvSpPr>
        <p:spPr>
          <a:xfrm>
            <a:off x="5011308" y="32703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3995" y="23583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02 </a:t>
            </a:r>
            <a:r>
              <a:rPr lang="ru-RU" sz="1200" dirty="0" err="1">
                <a:solidFill>
                  <a:prstClr val="black"/>
                </a:solidFill>
                <a:latin typeface="Times New Roman" panose="02020603050405020304" pitchFamily="18" charset="0"/>
                <a:cs typeface="Times New Roman" panose="02020603050405020304" pitchFamily="18" charset="0"/>
              </a:rPr>
              <a:t>қазанда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8009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93934" y="593013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97794670"/>
              </p:ext>
            </p:extLst>
          </p:nvPr>
        </p:nvGraphicFramePr>
        <p:xfrm>
          <a:off x="5070232" y="5225191"/>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18289</TotalTime>
  <Words>557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2928</cp:revision>
  <cp:lastPrinted>2021-07-01T03:56:27Z</cp:lastPrinted>
  <dcterms:created xsi:type="dcterms:W3CDTF">2018-03-27T06:03:00Z</dcterms:created>
  <dcterms:modified xsi:type="dcterms:W3CDTF">2023-10-02T06:48:36Z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