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74161165"/>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1574333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en-US" sz="1100" b="0" i="0" u="none" strike="noStrike" dirty="0">
                          <a:solidFill>
                            <a:srgbClr val="000000"/>
                          </a:solidFill>
                          <a:effectLst/>
                          <a:latin typeface="Times New Roman" pitchFamily="18" charset="0"/>
                          <a:cs typeface="Times New Roman" pitchFamily="18" charset="0"/>
                        </a:rPr>
                        <a:t>,</a:t>
                      </a:r>
                      <a:r>
                        <a:rPr lang="kk-KZ" sz="1100" b="0" i="0" u="none" strike="noStrike" dirty="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a:solidFill>
                            <a:srgbClr val="000000"/>
                          </a:solidFill>
                          <a:effectLst/>
                          <a:latin typeface="Times New Roman" pitchFamily="18" charset="0"/>
                          <a:cs typeface="Times New Roman" pitchFamily="18" charset="0"/>
                        </a:rPr>
                        <a:t>0</a:t>
                      </a:r>
                      <a:r>
                        <a:rPr lang="kk-KZ" sz="1200" b="0" i="0" u="none" strike="noStrike">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632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02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02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03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 Оңтүстік-шығыстан жел соғады, күші түнде 1-6, күндіз 9-14 м/с. Ауа температурасы түнде 12-14, күндіз 21-23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04 </a:t>
            </a:r>
            <a:r>
              <a:rPr lang="kk-KZ" altLang="ru-RU" sz="1200" b="1" dirty="0">
                <a:latin typeface="Times New Roman" pitchFamily="18" charset="0"/>
                <a:cs typeface="Times New Roman" pitchFamily="18" charset="0"/>
              </a:rPr>
              <a:t>қазан</a:t>
            </a:r>
          </a:p>
          <a:p>
            <a:pPr algn="ctr"/>
            <a:r>
              <a:rPr lang="ru-RU" altLang="ru-RU" sz="1200" b="1" dirty="0">
                <a:latin typeface="Times New Roman" pitchFamily="18" charset="0"/>
                <a:cs typeface="Times New Roman" pitchFamily="18" charset="0"/>
              </a:rPr>
              <a:t>03</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04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жаңбыр</a:t>
            </a:r>
            <a:r>
              <a:rPr lang="kk-KZ" altLang="ru-RU" sz="1200" dirty="0">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Оңтүстік-шығыстан </a:t>
            </a:r>
            <a:r>
              <a:rPr lang="kk-KZ" altLang="ru-RU" sz="1200" dirty="0">
                <a:latin typeface="Times New Roman" pitchFamily="18" charset="0"/>
                <a:cs typeface="Times New Roman" pitchFamily="18" charset="0"/>
              </a:rPr>
              <a:t>жел соғады,  күші 2-7 м/с. Ауа температурасы  12-14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түнде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kk-KZ" sz="1200" b="1" i="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dirty="0">
                <a:solidFill>
                  <a:srgbClr val="000000"/>
                </a:solidFill>
                <a:latin typeface="Times New Roman" pitchFamily="18" charset="0"/>
                <a:cs typeface="Times New Roman" pitchFamily="18" charset="0"/>
              </a:rPr>
              <a:t> М.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18023</TotalTime>
  <Words>616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3182</cp:revision>
  <cp:lastPrinted>2023-02-06T06:57:51Z</cp:lastPrinted>
  <dcterms:created xsi:type="dcterms:W3CDTF">2018-03-27T06:03:00Z</dcterms:created>
  <dcterms:modified xsi:type="dcterms:W3CDTF">2023-10-02T07:31:06Z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