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02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03 қазанға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02</a:t>
            </a:r>
            <a:r>
              <a:rPr lang="kk-KZ" altLang="ru-RU" sz="1200" b="1" dirty="0">
                <a:solidFill>
                  <a:srgbClr val="000000"/>
                </a:solidFill>
                <a:latin typeface="Times New Roman" pitchFamily="18" charset="0"/>
                <a:cs typeface="Times New Roman" pitchFamily="18" charset="0"/>
              </a:rPr>
              <a:t> 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03 </a:t>
            </a:r>
            <a:r>
              <a:rPr lang="kk-KZ" sz="1200" b="1" dirty="0">
                <a:latin typeface="Times New Roman" pitchFamily="18" charset="0"/>
                <a:cs typeface="Times New Roman" pitchFamily="18" charset="0"/>
              </a:rPr>
              <a:t>қазан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жауын-шашынсыз. Оңтүстік-шығыстан. оңтүстіктен жел соғады, күші 5-10 м/с. Ауа температурасы түнде 8-10, күндіз 18-20 градус жылы болады.</a:t>
            </a:r>
          </a:p>
          <a:p>
            <a:pPr algn="ctr"/>
            <a:r>
              <a:rPr lang="kk-KZ" sz="1200" b="1" dirty="0">
                <a:solidFill>
                  <a:srgbClr val="000000"/>
                </a:solidFill>
                <a:latin typeface="Times New Roman" pitchFamily="18" charset="0"/>
                <a:cs typeface="Times New Roman" pitchFamily="18" charset="0"/>
              </a:rPr>
              <a:t>04 </a:t>
            </a:r>
            <a:r>
              <a:rPr lang="kk-KZ" sz="1200" b="1" dirty="0">
                <a:latin typeface="Times New Roman" pitchFamily="18" charset="0"/>
                <a:cs typeface="Times New Roman" pitchFamily="18" charset="0"/>
              </a:rPr>
              <a:t>қазанда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03 </a:t>
            </a:r>
            <a:r>
              <a:rPr lang="kk-KZ" sz="1200" b="1" dirty="0">
                <a:latin typeface="Times New Roman" pitchFamily="18" charset="0"/>
                <a:cs typeface="Times New Roman" pitchFamily="18" charset="0"/>
              </a:rPr>
              <a:t>қазан</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04</a:t>
            </a:r>
            <a:r>
              <a:rPr lang="kk-KZ" sz="1200" b="1" dirty="0">
                <a:solidFill>
                  <a:srgbClr val="000000"/>
                </a:solidFill>
                <a:latin typeface="Times New Roman" pitchFamily="18" charset="0"/>
                <a:cs typeface="Times New Roman" pitchFamily="18" charset="0"/>
              </a:rPr>
              <a:t> 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жауын-шашынсыз. Оңтүстіктен жел соғады, күші 5-10 м/с. Ауа температурасы 10-12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1130980"/>
              </p:ext>
            </p:extLst>
          </p:nvPr>
        </p:nvGraphicFramePr>
        <p:xfrm>
          <a:off x="5095876" y="407194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kk-KZ" sz="1200" b="1" dirty="0">
                <a:latin typeface="Times New Roman" pitchFamily="18" charset="0"/>
                <a:cs typeface="Times New Roman"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03 </a:t>
            </a:r>
            <a:r>
              <a:rPr lang="kk-KZ" sz="1200" dirty="0">
                <a:solidFill>
                  <a:schemeClr val="tx1"/>
                </a:solidFill>
                <a:latin typeface="Times New Roman" pitchFamily="18" charset="0"/>
                <a:cs typeface="Times New Roman"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04 </a:t>
            </a:r>
            <a:r>
              <a:rPr lang="kk-KZ" sz="1200" dirty="0">
                <a:solidFill>
                  <a:schemeClr val="tx1"/>
                </a:solidFill>
                <a:latin typeface="Times New Roman" pitchFamily="18" charset="0"/>
                <a:cs typeface="Times New Roman"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a:solidFill>
                  <a:srgbClr val="000000"/>
                </a:solidFill>
                <a:latin typeface="Times New Roman" panose="02020603050405020304" pitchFamily="18" charset="0"/>
                <a:cs typeface="Times New Roman" panose="02020603050405020304" pitchFamily="18" charset="0"/>
              </a:rPr>
              <a:t> Д.Г.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15681</TotalTime>
  <Words>622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3526</cp:revision>
  <cp:lastPrinted>2021-07-01T07:38:07Z</cp:lastPrinted>
  <dcterms:created xsi:type="dcterms:W3CDTF">2018-03-27T06:03:00Z</dcterms:created>
  <dcterms:modified xsi:type="dcterms:W3CDTF">2023-10-02T07:05:24Z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