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659692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02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02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544268"/>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03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түнде және таңертең тұмаң. Солтүстік-шығыстан жел соғады, күші 5-10 м/с. Ауа температурасы түнде 1-3 градус үсік, күндіз 12-14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04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03 </a:t>
            </a:r>
            <a:r>
              <a:rPr lang="ru-RU" sz="1100" b="1" dirty="0" err="1">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тұман. Солтүстік-шығыстан жел соғады, күші 5-10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1-3 градус үсік</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қазанда, түнде 04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24562</TotalTime>
  <Words>613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4177</cp:revision>
  <cp:lastPrinted>2023-01-16T10:13:34Z</cp:lastPrinted>
  <dcterms:created xsi:type="dcterms:W3CDTF">2018-03-27T06:03:00Z</dcterms:created>
  <dcterms:modified xsi:type="dcterms:W3CDTF">2023-10-02T06:38:02Z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