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83" d="100"/>
          <a:sy n="83" d="100"/>
        </p:scale>
        <p:origin x="72" y="8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02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02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2420709"/>
              </p:ext>
            </p:extLst>
          </p:nvPr>
        </p:nvGraphicFramePr>
        <p:xfrm>
          <a:off x="5026040" y="3996001"/>
          <a:ext cx="4679488" cy="2530931"/>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03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02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03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a:t>
            </a:r>
            <a:r>
              <a:rPr lang="ru-RU" sz="1200" dirty="0">
                <a:latin typeface="Times New Roman" pitchFamily="18" charset="0"/>
                <a:cs typeface="Times New Roman" pitchFamily="18" charset="0"/>
              </a:rPr>
              <a:t>9-14 </a:t>
            </a:r>
            <a:r>
              <a:rPr lang="kk-KZ" sz="1200" dirty="0">
                <a:latin typeface="Times New Roman" pitchFamily="18" charset="0"/>
                <a:cs typeface="Times New Roman" pitchFamily="18" charset="0"/>
              </a:rPr>
              <a:t> м/с. Ауа температурасы түнде 4-6, күндіз 15-17 градус жылы.</a:t>
            </a:r>
          </a:p>
          <a:p>
            <a:pPr indent="182563" algn="ctr">
              <a:tabLst>
                <a:tab pos="180975" algn="l"/>
              </a:tabLst>
            </a:pPr>
            <a:r>
              <a:rPr lang="kk-KZ" altLang="ru-RU" sz="1200" b="1" dirty="0">
                <a:solidFill>
                  <a:srgbClr val="000000"/>
                </a:solidFill>
                <a:latin typeface="Times New Roman" pitchFamily="18" charset="0"/>
                <a:cs typeface="Times New Roman" pitchFamily="18" charset="0"/>
              </a:rPr>
              <a:t>04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03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04 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a:solidFill>
                  <a:srgbClr val="000000"/>
                </a:solidFill>
                <a:latin typeface="Times New Roman" pitchFamily="18" charset="0"/>
                <a:cs typeface="Times New Roman" pitchFamily="18" charset="0"/>
              </a:rPr>
              <a:t>03 </a:t>
            </a:r>
            <a:r>
              <a:rPr lang="kk-KZ" sz="1200" dirty="0">
                <a:solidFill>
                  <a:srgbClr val="000000"/>
                </a:solidFill>
                <a:latin typeface="Times New Roman" pitchFamily="18" charset="0"/>
                <a:cs typeface="Times New Roman" pitchFamily="18" charset="0"/>
              </a:rPr>
              <a:t>қазанда, 04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14090</TotalTime>
  <Words>586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3692</cp:revision>
  <cp:lastPrinted>2021-07-01T03:56:27Z</cp:lastPrinted>
  <dcterms:created xsi:type="dcterms:W3CDTF">2018-03-27T06:03:00Z</dcterms:created>
  <dcterms:modified xsi:type="dcterms:W3CDTF">2023-10-02T07:27:26Z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