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2" d="100"/>
          <a:sy n="72" d="100"/>
        </p:scale>
        <p:origin x="82" y="11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14562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2616292"/>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7963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200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03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03 </a:t>
            </a:r>
            <a:r>
              <a:rPr lang="ru-RU" sz="1200" b="1" dirty="0" err="1">
                <a:latin typeface="Times New Roman" panose="02020603050405020304" pitchFamily="18" charset="0"/>
                <a:cs typeface="Times New Roman" panose="02020603050405020304" pitchFamily="18" charset="0"/>
                <a:sym typeface="+mn-ea"/>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оңтүстік-шығыстан, оңтүстіктен соғады, күші 5-10 м/с. Ауа температурасы түнде 6-8, күндіз 20-22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04 </a:t>
            </a:r>
            <a:r>
              <a:rPr lang="ru-RU" sz="1200" b="1" dirty="0" err="1">
                <a:solidFill>
                  <a:srgbClr val="000000"/>
                </a:solidFill>
                <a:latin typeface="Times New Roman" pitchFamily="18" charset="0"/>
                <a:cs typeface="Times New Roman" pitchFamily="18" charset="0"/>
                <a:sym typeface="+mn-ea"/>
              </a:rPr>
              <a:t>қазанға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03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04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kk-KZ" sz="1100">
                <a:latin typeface="Times New Roman" panose="02020603050405020304" pitchFamily="18" charset="0"/>
                <a:cs typeface="Times New Roman" panose="02020603050405020304" pitchFamily="18" charset="0"/>
              </a:rPr>
              <a:t> оңтүстік-батыстан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647933"/>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03 </a:t>
            </a:r>
            <a:r>
              <a:rPr lang="ru-RU" sz="1100" b="1" dirty="0" err="1">
                <a:solidFill>
                  <a:schemeClr val="tx1"/>
                </a:solidFill>
                <a:latin typeface="Times New Roman" panose="02020603050405020304" pitchFamily="18" charset="0"/>
                <a:cs typeface="Times New Roman" panose="02020603050405020304" pitchFamily="18" charset="0"/>
              </a:rPr>
              <a:t>қазанда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04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22085</TotalTime>
  <Words>612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3980</cp:revision>
  <cp:lastPrinted>2021-07-01T03:56:27Z</cp:lastPrinted>
  <dcterms:created xsi:type="dcterms:W3CDTF">2018-03-27T06:03:00Z</dcterms:created>
  <dcterms:modified xsi:type="dcterms:W3CDTF">2023-10-02T08:06:45Z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