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200753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4</a:t>
            </a:r>
            <a:r>
              <a:rPr lang="kk-KZ" altLang="ru-RU" sz="1200" b="1" dirty="0">
                <a:solidFill>
                  <a:srgbClr val="000000"/>
                </a:solidFill>
                <a:latin typeface="Times New Roman" panose="02020603050405020304" pitchFamily="18" charset="0"/>
                <a:cs typeface="Times New Roman" panose="02020603050405020304" pitchFamily="18" charset="0"/>
              </a:rPr>
              <a:t> қазанға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03</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04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a:latin typeface="Times New Roman" pitchFamily="18" charset="0"/>
                <a:cs typeface="Times New Roman" pitchFamily="18" charset="0"/>
              </a:rPr>
              <a:t>К</a:t>
            </a:r>
            <a:r>
              <a:rPr lang="kk-KZ" sz="1200" dirty="0">
                <a:latin typeface="Times New Roman" pitchFamily="18" charset="0"/>
                <a:cs typeface="Times New Roman" pitchFamily="18" charset="0"/>
              </a:rPr>
              <a:t>өшпелі б</a:t>
            </a:r>
            <a:r>
              <a:rPr lang="ru-RU" sz="1200" dirty="0" err="1">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олтүстік-шығыстан жел соғады, күші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3-5</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5қазанға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04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Ашық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олтүстік-шығыстан жел соғады, күші </a:t>
            </a:r>
            <a:r>
              <a:rPr lang="ru-RU" sz="120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r>
                        <a:rPr lang="ru-RU" sz="600" b="0" i="0" u="none" kern="1200" baseline="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a:t>
            </a:r>
            <a:r>
              <a:rPr lang="kk-KZ" altLang="ru-RU" sz="1200" b="1" dirty="0">
                <a:latin typeface="Times New Roman" panose="02020603050405020304" pitchFamily="18" charset="0"/>
                <a:cs typeface="Times New Roman" panose="02020603050405020304" pitchFamily="18" charset="0"/>
              </a:rPr>
              <a:t> қазан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65662302"/>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dirty="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17148</TotalTime>
  <Words>563</Words>
  <Application>Microsoft Office PowerPoint</Application>
  <PresentationFormat>Лист A4 (210x297 мм)</PresentationFormat>
  <Paragraphs>78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3092</cp:revision>
  <cp:lastPrinted>2021-07-01T07:38:07Z</cp:lastPrinted>
  <dcterms:created xsi:type="dcterms:W3CDTF">2018-03-27T06:03:00Z</dcterms:created>
  <dcterms:modified xsi:type="dcterms:W3CDTF">2023-10-03T06:41:03Z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