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7796230"/>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276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03 қазан 2023 ж. сағ. 21-ден 04 қазан</a:t>
            </a:r>
          </a:p>
          <a:p>
            <a:pPr lvl="0" algn="ct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16-18 градус жылы.</a:t>
            </a:r>
          </a:p>
          <a:p>
            <a:pPr algn="just"/>
            <a:endParaRPr lang="ru-RU" sz="1200"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04 қазанға</a:t>
            </a:r>
          </a:p>
          <a:p>
            <a:pPr lvl="0" algn="ctr"/>
            <a:r>
              <a:rPr lang="kk-KZ" sz="1200" b="1" dirty="0">
                <a:solidFill>
                  <a:prstClr val="black"/>
                </a:solidFill>
                <a:latin typeface="Times New Roman" panose="02020603050405020304" pitchFamily="18" charset="0"/>
                <a:cs typeface="Times New Roman" panose="02020603050405020304" pitchFamily="18" charset="0"/>
              </a:rPr>
              <a:t>03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04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5-10 м/с. Ауа температурасы 6-8 </a:t>
            </a:r>
            <a:r>
              <a:rPr lang="ru-RU" sz="1200" dirty="0">
                <a:latin typeface="Times New Roman" panose="02020603050405020304" pitchFamily="18" charset="0"/>
                <a:cs typeface="Times New Roman" panose="02020603050405020304" pitchFamily="18" charset="0"/>
              </a:rPr>
              <a:t>градус</a:t>
            </a:r>
            <a:r>
              <a:rPr lang="kk-KZ" sz="1200" dirty="0">
                <a:solidFill>
                  <a:prstClr val="black"/>
                </a:solidFill>
                <a:latin typeface="Times New Roman" panose="02020603050405020304" pitchFamily="18" charset="0"/>
                <a:cs typeface="Times New Roman" panose="02020603050405020304" pitchFamily="18" charset="0"/>
              </a:rPr>
              <a:t> 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5928621"/>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03 қазан</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04 </a:t>
            </a:r>
            <a:r>
              <a:rPr lang="kk-KZ" sz="1200" dirty="0">
                <a:solidFill>
                  <a:prstClr val="black"/>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 Лемешко </a:t>
            </a:r>
            <a:r>
              <a:rPr lang="kk-KZ" altLang="ru-RU" sz="1200" b="1" i="1" dirty="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18037</TotalTime>
  <Words>601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3263</cp:revision>
  <cp:lastPrinted>2021-07-01T07:38:07Z</cp:lastPrinted>
  <dcterms:created xsi:type="dcterms:W3CDTF">2018-03-27T06:03:00Z</dcterms:created>
  <dcterms:modified xsi:type="dcterms:W3CDTF">2023-10-03T07:29:10Z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