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15874783"/>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1574333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497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03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03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04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түнде жаңбыр. Солтүстік-шығыстан оңтүстік-шығыстан жел соғады, 6-11 м/с. Ауа температурасы түнде 13-15, күндіз 22-24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қазан</a:t>
            </a:r>
          </a:p>
          <a:p>
            <a:pPr algn="ctr"/>
            <a:r>
              <a:rPr lang="ru-RU" altLang="ru-RU" sz="1200" b="1" dirty="0">
                <a:latin typeface="Times New Roman" pitchFamily="18" charset="0"/>
                <a:cs typeface="Times New Roman" pitchFamily="18" charset="0"/>
              </a:rPr>
              <a:t>04</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жаңбыр</a:t>
            </a:r>
            <a:r>
              <a:rPr lang="kk-KZ" altLang="ru-RU" sz="1200" dirty="0">
                <a:latin typeface="Times New Roman" pitchFamily="18" charset="0"/>
                <a:cs typeface="Times New Roman" pitchFamily="18" charset="0"/>
              </a:rPr>
              <a:t>. Бат</a:t>
            </a:r>
            <a:r>
              <a:rPr lang="kk-KZ" altLang="ru-RU" sz="1200" dirty="0">
                <a:solidFill>
                  <a:srgbClr val="000000"/>
                </a:solidFill>
                <a:latin typeface="Times New Roman" pitchFamily="18" charset="0"/>
                <a:cs typeface="Times New Roman" pitchFamily="18" charset="0"/>
              </a:rPr>
              <a:t>ыстан </a:t>
            </a:r>
            <a:r>
              <a:rPr lang="kk-KZ" altLang="ru-RU" sz="1200" dirty="0">
                <a:latin typeface="Times New Roman" pitchFamily="18" charset="0"/>
                <a:cs typeface="Times New Roman" pitchFamily="18" charset="0"/>
              </a:rPr>
              <a:t>жел соғады,  күші 2-7 м/с. Ауа температурасы  11-13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18039</TotalTime>
  <Words>612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3185</cp:revision>
  <cp:lastPrinted>2023-02-06T06:57:51Z</cp:lastPrinted>
  <dcterms:created xsi:type="dcterms:W3CDTF">2018-03-27T06:03:00Z</dcterms:created>
  <dcterms:modified xsi:type="dcterms:W3CDTF">2023-10-03T07:30:03Z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