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0369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қазан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түнде жаңбыр. Түнде және таңертең тұман. Батыстан жел соғады, күші 3-8 м/с. Ауа температурасы түнде 6-8°, күндіз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04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05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жел соғады, күші 1-6 м/с. Ауа температурасы 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18392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18399</TotalTime>
  <Words>601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2993</cp:revision>
  <cp:lastPrinted>2021-07-01T03:56:27Z</cp:lastPrinted>
  <dcterms:created xsi:type="dcterms:W3CDTF">2018-03-27T06:03:00Z</dcterms:created>
  <dcterms:modified xsi:type="dcterms:W3CDTF">2023-10-03T07:32:50Z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