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28229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04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соғатын жел оңтүстік-шығысқа, шығысқа ауысады,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жел соғады, 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351638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17360</TotalTime>
  <Words>662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3126</cp:revision>
  <cp:lastPrinted>2021-07-01T07:38:07Z</cp:lastPrinted>
  <dcterms:created xsi:type="dcterms:W3CDTF">2018-03-27T06:03:00Z</dcterms:created>
  <dcterms:modified xsi:type="dcterms:W3CDTF">2023-10-03T06:45:40Z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