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982037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№276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03 қазан </a:t>
            </a:r>
            <a:r>
              <a:rPr lang="ru-RU" altLang="ru-RU" sz="1200" b="1" dirty="0">
                <a:latin typeface="Times New Roman" panose="02020603050405020304" pitchFamily="18" charset="0"/>
                <a:cs typeface="Times New Roman" panose="02020603050405020304" pitchFamily="18" charset="0"/>
              </a:rPr>
              <a:t>21-ден 04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жаңбыр. Түнде және таңертең тұман. Жел батыстан, солтүстік-батыстан соғады, күші 2-7 м/с. Ауа температурасы түнде 8-10°, күндіз 14-16°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7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қазанға</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04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05 </a:t>
            </a:r>
            <a:r>
              <a:rPr lang="ru-RU" sz="1200" b="1" dirty="0" err="1">
                <a:latin typeface="Times New Roman" panose="02020603050405020304" pitchFamily="18" charset="0"/>
                <a:cs typeface="Times New Roman" panose="02020603050405020304" pitchFamily="18" charset="0"/>
              </a:rPr>
              <a:t>қазанның</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1-6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3009752"/>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2,025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4756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0,841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2" name="TextBox 13"/>
          <p:cNvSpPr txBox="1"/>
          <p:nvPr/>
        </p:nvSpPr>
        <p:spPr>
          <a:xfrm>
            <a:off x="5044851" y="22709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a:t>
            </a:r>
            <a:r>
              <a:rPr lang="ru-RU" altLang="ru-RU" sz="1200" b="1" i="1" dirty="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20373</TotalTime>
  <Words>646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3111</cp:revision>
  <cp:lastPrinted>2021-07-01T03:56:27Z</cp:lastPrinted>
  <dcterms:created xsi:type="dcterms:W3CDTF">2018-03-27T06:03:00Z</dcterms:created>
  <dcterms:modified xsi:type="dcterms:W3CDTF">2023-10-03T07:32:02Z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