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20" d="100"/>
          <a:sy n="120" d="100"/>
        </p:scale>
        <p:origin x="1162"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3565502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a:solidFill>
                            <a:schemeClr val="tx1"/>
                          </a:solidFill>
                          <a:latin typeface="Times New Roman" panose="02020603050405020304" pitchFamily="18" charset="0"/>
                          <a:cs typeface="Times New Roman" panose="02020603050405020304" pitchFamily="18" charset="0"/>
                        </a:rPr>
                        <a:t>276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43370977"/>
              </p:ext>
            </p:extLst>
          </p:nvPr>
        </p:nvGraphicFramePr>
        <p:xfrm>
          <a:off x="5011986" y="4135786"/>
          <a:ext cx="4712934" cy="208781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4473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147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104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38526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04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03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a:latin typeface="Times New Roman" panose="02020603050405020304" pitchFamily="18" charset="0"/>
                <a:cs typeface="Times New Roman" panose="02020603050405020304" pitchFamily="18" charset="0"/>
                <a:sym typeface="+mn-ea"/>
              </a:rPr>
              <a:t>04 </a:t>
            </a:r>
            <a:r>
              <a:rPr lang="ru-RU" sz="1200" b="1" dirty="0" err="1">
                <a:latin typeface="Times New Roman" panose="02020603050405020304" pitchFamily="18" charset="0"/>
                <a:cs typeface="Times New Roman" panose="02020603050405020304" pitchFamily="18" charset="0"/>
                <a:sym typeface="+mn-ea"/>
              </a:rPr>
              <a:t>қазан</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Түнде және таңертең тұман. Жел оңтүстік-батыстан соғады, күші 7-12 м/с. Ауа температурасы түнде 7-9, күндіз 21-23 градус жылы.</a:t>
            </a: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a:solidFill>
                  <a:srgbClr val="000000"/>
                </a:solidFill>
                <a:latin typeface="Times New Roman" pitchFamily="18" charset="0"/>
                <a:cs typeface="Times New Roman" pitchFamily="18" charset="0"/>
                <a:sym typeface="+mn-ea"/>
              </a:rPr>
              <a:t>05 </a:t>
            </a:r>
            <a:r>
              <a:rPr lang="ru-RU" sz="1200" b="1" dirty="0" err="1">
                <a:solidFill>
                  <a:srgbClr val="000000"/>
                </a:solidFill>
                <a:latin typeface="Times New Roman" pitchFamily="18" charset="0"/>
                <a:cs typeface="Times New Roman" pitchFamily="18" charset="0"/>
                <a:sym typeface="+mn-ea"/>
              </a:rPr>
              <a:t>қазанға</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04 қазан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05 </a:t>
            </a:r>
            <a:r>
              <a:rPr lang="ru-RU" sz="1200" b="1" dirty="0" err="1">
                <a:solidFill>
                  <a:srgbClr val="000000"/>
                </a:solidFill>
                <a:latin typeface="Times New Roman" panose="02020603050405020304" pitchFamily="18" charset="0"/>
                <a:cs typeface="Times New Roman" panose="02020603050405020304" pitchFamily="18" charset="0"/>
                <a:sym typeface="+mn-ea"/>
              </a:rPr>
              <a:t>қазан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latin typeface="Times New Roman" pitchFamily="18" charset="0"/>
                <a:cs typeface="Times New Roman" pitchFamily="18" charset="0"/>
              </a:rPr>
              <a:t>, жауын-шашынсыз. </a:t>
            </a:r>
            <a:r>
              <a:rPr lang="ru-RU" sz="1100" dirty="0" err="1">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оңтүстіктен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10-12</a:t>
            </a:r>
            <a:r>
              <a:rPr lang="kk-KZ" sz="1100" dirty="0">
                <a:latin typeface="Times New Roman" pitchFamily="18" charset="0"/>
                <a:cs typeface="Times New Roman" pitchFamily="18" charset="0"/>
              </a:rPr>
              <a:t>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indent="180000" algn="just"/>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7527" y="2647933"/>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a:solidFill>
                  <a:schemeClr val="tx1"/>
                </a:solidFill>
                <a:latin typeface="Times New Roman" panose="02020603050405020304" pitchFamily="18" charset="0"/>
                <a:cs typeface="Times New Roman" panose="02020603050405020304" pitchFamily="18" charset="0"/>
              </a:rPr>
              <a:t>04 </a:t>
            </a:r>
            <a:r>
              <a:rPr lang="ru-RU" sz="1100" b="1" dirty="0" err="1">
                <a:solidFill>
                  <a:schemeClr val="tx1"/>
                </a:solidFill>
                <a:latin typeface="Times New Roman" panose="02020603050405020304" pitchFamily="18" charset="0"/>
                <a:cs typeface="Times New Roman" panose="02020603050405020304" pitchFamily="18" charset="0"/>
              </a:rPr>
              <a:t>қазанда</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05 қазанда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Тулепов</a:t>
            </a:r>
            <a:r>
              <a:rPr lang="ru-RU" altLang="ru-RU" sz="1200" b="1" i="1" dirty="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22098</TotalTime>
  <Words>615</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3983</cp:revision>
  <cp:lastPrinted>2021-07-01T03:56:27Z</cp:lastPrinted>
  <dcterms:created xsi:type="dcterms:W3CDTF">2018-03-27T06:03:00Z</dcterms:created>
  <dcterms:modified xsi:type="dcterms:W3CDTF">2023-10-03T06:57:57Z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