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1169227"/>
              </p:ext>
            </p:extLst>
          </p:nvPr>
        </p:nvGraphicFramePr>
        <p:xfrm>
          <a:off x="307975" y="2636911"/>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№276</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3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752851" y="100468"/>
            <a:ext cx="5008686"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4</a:t>
            </a:r>
            <a:r>
              <a:rPr lang="kk-KZ" altLang="ru-RU" sz="1200" b="1" dirty="0">
                <a:solidFill>
                  <a:srgbClr val="000000"/>
                </a:solidFill>
                <a:latin typeface="Times New Roman" panose="02020603050405020304" pitchFamily="18" charset="0"/>
                <a:cs typeface="Times New Roman" panose="02020603050405020304" pitchFamily="18" charset="0"/>
              </a:rPr>
              <a:t> қазанға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03</a:t>
            </a:r>
            <a:r>
              <a:rPr lang="kk-KZ" altLang="ru-RU" sz="1200" b="1" dirty="0">
                <a:solidFill>
                  <a:srgbClr val="000000"/>
                </a:solidFill>
                <a:latin typeface="Times New Roman" panose="02020603050405020304" pitchFamily="18" charset="0"/>
                <a:cs typeface="Times New Roman" panose="02020603050405020304" pitchFamily="18" charset="0"/>
              </a:rPr>
              <a:t> қазан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04 қазан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a:t>
            </a:r>
            <a:r>
              <a:rPr lang="kk-KZ" sz="1200" dirty="0">
                <a:latin typeface="Times New Roman" pitchFamily="18" charset="0"/>
                <a:cs typeface="Times New Roman" pitchFamily="18" charset="0"/>
              </a:rPr>
              <a:t>түстік-шығыстан соғатын жел онтүстік-шығысқа, шығысқа ауысады, күші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6-8</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17-19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a:solidFill>
                  <a:srgbClr val="000000"/>
                </a:solidFill>
                <a:latin typeface="Times New Roman" panose="02020603050405020304" pitchFamily="18" charset="0"/>
                <a:cs typeface="Times New Roman" panose="02020603050405020304" pitchFamily="18" charset="0"/>
              </a:rPr>
              <a:t>5 қазанға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04 қазан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05 </a:t>
            </a:r>
            <a:r>
              <a:rPr lang="kk-KZ" altLang="ru-RU" sz="1200" b="1" dirty="0">
                <a:solidFill>
                  <a:srgbClr val="000000"/>
                </a:solidFill>
                <a:latin typeface="Times New Roman" panose="02020603050405020304" pitchFamily="18" charset="0"/>
                <a:cs typeface="Times New Roman" panose="02020603050405020304" pitchFamily="18" charset="0"/>
              </a:rPr>
              <a:t>қазан</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Ашық</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С</a:t>
            </a:r>
            <a:r>
              <a:rPr lang="kk-KZ" sz="1200" dirty="0">
                <a:latin typeface="Times New Roman" pitchFamily="18" charset="0"/>
                <a:cs typeface="Times New Roman" pitchFamily="18" charset="0"/>
              </a:rPr>
              <a:t>олтүстік-шығыстан жел соғады, күші 3-8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a:latin typeface="Times New Roman" pitchFamily="18" charset="0"/>
                <a:cs typeface="Times New Roman" pitchFamily="18" charset="0"/>
              </a:rPr>
              <a:t> 6-8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894938683"/>
              </p:ext>
            </p:extLst>
          </p:nvPr>
        </p:nvGraphicFramePr>
        <p:xfrm>
          <a:off x="4768727" y="6417641"/>
          <a:ext cx="4992810" cy="451331"/>
        </p:xfrm>
        <a:graphic>
          <a:graphicData uri="http://schemas.openxmlformats.org/drawingml/2006/table">
            <a:tbl>
              <a:tblPr/>
              <a:tblGrid>
                <a:gridCol w="4992810">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3</a:t>
            </a:r>
            <a:r>
              <a:rPr lang="kk-KZ" altLang="ru-RU" sz="1200" b="1" dirty="0">
                <a:latin typeface="Times New Roman" panose="02020603050405020304" pitchFamily="18" charset="0"/>
                <a:cs typeface="Times New Roman" panose="02020603050405020304" pitchFamily="18" charset="0"/>
              </a:rPr>
              <a:t> қазан </a:t>
            </a:r>
            <a:r>
              <a:rPr lang="ru-RU" altLang="ru-RU" sz="1200" b="1" dirty="0" err="1">
                <a:latin typeface="Times New Roman" panose="02020603050405020304" pitchFamily="18" charset="0"/>
                <a:cs typeface="Times New Roman" panose="02020603050405020304" pitchFamily="18" charset="0"/>
              </a:rPr>
              <a:t>Балқаш</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52851" y="3303887"/>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68727" y="2276872"/>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ықпал 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b="1" dirty="0">
                <a:solidFill>
                  <a:srgbClr val="000000"/>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150658834"/>
              </p:ext>
            </p:extLst>
          </p:nvPr>
        </p:nvGraphicFramePr>
        <p:xfrm>
          <a:off x="4931344" y="4365104"/>
          <a:ext cx="4667576" cy="1187601"/>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6676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30368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0,039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1030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0,206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2570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a:solidFill>
                  <a:srgbClr val="000000"/>
                </a:solidFill>
                <a:latin typeface="Times New Roman" panose="02020603050405020304" pitchFamily="18" charset="0"/>
                <a:cs typeface="Times New Roman" panose="02020603050405020304" pitchFamily="18" charset="0"/>
              </a:rPr>
              <a:t> Полянская А.А</a:t>
            </a:r>
            <a:r>
              <a:rPr lang="kk-KZ" altLang="ru-RU" sz="1200" b="1" i="1">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val="20000"/>
                    </a:ext>
                  </a:extLst>
                </a:gridCol>
                <a:gridCol w="2943195">
                  <a:extLst>
                    <a:ext uri="{9D8B030D-6E8A-4147-A177-3AD203B41FA5}">
                      <a16:colId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17226</TotalTime>
  <Words>601</Words>
  <Application>Microsoft Office PowerPoint</Application>
  <PresentationFormat>Лист A4 (210x297 мм)</PresentationFormat>
  <Paragraphs>85</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3095</cp:revision>
  <cp:lastPrinted>2021-07-01T07:38:07Z</cp:lastPrinted>
  <dcterms:created xsi:type="dcterms:W3CDTF">2018-03-27T06:03:00Z</dcterms:created>
  <dcterms:modified xsi:type="dcterms:W3CDTF">2023-10-03T06:40:36Z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