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18811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қазан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Жел батыстан, солтүстік-батыстан соғады, күші 2-7 м/с. Ауа температурасы түнде 5-7°,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04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1-6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396387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7794670"/>
              </p:ext>
            </p:extLst>
          </p:nvPr>
        </p:nvGraphicFramePr>
        <p:xfrm>
          <a:off x="5070232" y="5225191"/>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18292</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2934</cp:revision>
  <cp:lastPrinted>2021-07-01T03:56:27Z</cp:lastPrinted>
  <dcterms:created xsi:type="dcterms:W3CDTF">2018-03-27T06:03:00Z</dcterms:created>
  <dcterms:modified xsi:type="dcterms:W3CDTF">2023-10-03T07:32:28Z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