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72779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04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соғатын жел оңтүстік-шығысқа, шығысқа ауысады,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982856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16647</TotalTime>
  <Words>626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3091</cp:revision>
  <cp:lastPrinted>2021-07-01T03:56:27Z</cp:lastPrinted>
  <dcterms:created xsi:type="dcterms:W3CDTF">2018-03-27T06:03:00Z</dcterms:created>
  <dcterms:modified xsi:type="dcterms:W3CDTF">2023-10-03T06:46:20Z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