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83" d="100"/>
          <a:sy n="83" d="100"/>
        </p:scale>
        <p:origin x="72" y="869"/>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187499151"/>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277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187274210"/>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152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a:t>
                      </a:r>
                      <a:r>
                        <a:rPr lang="en-US" sz="1100" b="0" i="0" u="none" strike="noStrike" dirty="0">
                          <a:solidFill>
                            <a:srgbClr val="000000"/>
                          </a:solidFill>
                          <a:effectLst/>
                          <a:latin typeface="Times New Roman" pitchFamily="18" charset="0"/>
                          <a:cs typeface="Times New Roman" pitchFamily="18" charset="0"/>
                        </a:rPr>
                        <a:t>,</a:t>
                      </a:r>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310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0,000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04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308324"/>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05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04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 Солтүстік-шығыстан солтүстік-батысқа ауысып жел соғады, күші 2-7 м/с. Ауа температурасы түнде 11-13, күндіз 21-23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06 </a:t>
            </a:r>
            <a:r>
              <a:rPr lang="kk-KZ" altLang="ru-RU" sz="1200" b="1" dirty="0">
                <a:latin typeface="Times New Roman" pitchFamily="18" charset="0"/>
                <a:cs typeface="Times New Roman" pitchFamily="18" charset="0"/>
              </a:rPr>
              <a:t>қазан</a:t>
            </a:r>
          </a:p>
          <a:p>
            <a:pPr algn="ctr"/>
            <a:r>
              <a:rPr lang="ru-RU" altLang="ru-RU" sz="1200" b="1" dirty="0">
                <a:latin typeface="Times New Roman" pitchFamily="18" charset="0"/>
                <a:cs typeface="Times New Roman" pitchFamily="18" charset="0"/>
              </a:rPr>
              <a:t>05</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қазан</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06 </a:t>
            </a:r>
            <a:r>
              <a:rPr lang="kk-KZ" altLang="ru-RU" sz="1200" b="1" dirty="0">
                <a:latin typeface="Times New Roman" pitchFamily="18" charset="0"/>
                <a:cs typeface="Times New Roman" pitchFamily="18" charset="0"/>
              </a:rPr>
              <a:t>қазан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a:t>
            </a:r>
            <a:r>
              <a:rPr lang="kk-KZ" altLang="ru-RU" sz="1200" dirty="0">
                <a:latin typeface="Times New Roman" pitchFamily="18" charset="0"/>
                <a:cs typeface="Times New Roman" pitchFamily="18" charset="0"/>
              </a:rPr>
              <a:t>. Оңтүстік-бат</a:t>
            </a:r>
            <a:r>
              <a:rPr lang="kk-KZ" altLang="ru-RU" sz="1200" dirty="0">
                <a:solidFill>
                  <a:srgbClr val="000000"/>
                </a:solidFill>
                <a:latin typeface="Times New Roman" pitchFamily="18" charset="0"/>
                <a:cs typeface="Times New Roman" pitchFamily="18" charset="0"/>
              </a:rPr>
              <a:t>ыстан </a:t>
            </a:r>
            <a:r>
              <a:rPr lang="kk-KZ" altLang="ru-RU" sz="1200" dirty="0">
                <a:latin typeface="Times New Roman" pitchFamily="18" charset="0"/>
                <a:cs typeface="Times New Roman" pitchFamily="18" charset="0"/>
              </a:rPr>
              <a:t>жел соғады,  күші 1-6 м/с. Ауа температурасы  11-13  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18058</TotalTime>
  <Words>613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3187</cp:revision>
  <cp:lastPrinted>2023-02-06T06:57:51Z</cp:lastPrinted>
  <dcterms:created xsi:type="dcterms:W3CDTF">2018-03-27T06:03:00Z</dcterms:created>
  <dcterms:modified xsi:type="dcterms:W3CDTF">2023-10-04T07:27:23Z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